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4" r:id="rId2"/>
  </p:sldMasterIdLst>
  <p:sldIdLst>
    <p:sldId id="256" r:id="rId3"/>
    <p:sldId id="258" r:id="rId4"/>
    <p:sldId id="263" r:id="rId5"/>
    <p:sldId id="257" r:id="rId6"/>
    <p:sldId id="259" r:id="rId7"/>
    <p:sldId id="261" r:id="rId8"/>
    <p:sldId id="260" r:id="rId9"/>
    <p:sldId id="262"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E4B4F66A-546F-45BD-8DC5-17C8579C1EE1}">
          <p14:sldIdLst>
            <p14:sldId id="256"/>
            <p14:sldId id="258"/>
            <p14:sldId id="263"/>
            <p14:sldId id="257"/>
            <p14:sldId id="259"/>
            <p14:sldId id="261"/>
            <p14:sldId id="260"/>
            <p14:sldId id="262"/>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414"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56C118-4676-4132-8D24-1F246A1BF8D4}"/>
              </a:ext>
            </a:extLst>
          </p:cNvPr>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endParaRPr lang="en-NZ" dirty="0"/>
          </a:p>
        </p:txBody>
      </p:sp>
      <p:sp>
        <p:nvSpPr>
          <p:cNvPr id="3" name="Subtitle 2">
            <a:extLst>
              <a:ext uri="{FF2B5EF4-FFF2-40B4-BE49-F238E27FC236}">
                <a16:creationId xmlns:a16="http://schemas.microsoft.com/office/drawing/2014/main" id="{24AEDB5A-5AAF-419C-9A39-E0A9A918CA1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NZ"/>
          </a:p>
        </p:txBody>
      </p:sp>
      <p:sp>
        <p:nvSpPr>
          <p:cNvPr id="4" name="Date Placeholder 3">
            <a:extLst>
              <a:ext uri="{FF2B5EF4-FFF2-40B4-BE49-F238E27FC236}">
                <a16:creationId xmlns:a16="http://schemas.microsoft.com/office/drawing/2014/main" id="{EA970EA5-19DE-4233-B965-9C0BAD7ECE7C}"/>
              </a:ext>
            </a:extLst>
          </p:cNvPr>
          <p:cNvSpPr>
            <a:spLocks noGrp="1"/>
          </p:cNvSpPr>
          <p:nvPr>
            <p:ph type="dt" sz="half" idx="10"/>
          </p:nvPr>
        </p:nvSpPr>
        <p:spPr/>
        <p:txBody>
          <a:bodyPr/>
          <a:lstStyle/>
          <a:p>
            <a:fld id="{D864E369-02E0-418D-BE9B-9A3DF88B2920}" type="datetimeFigureOut">
              <a:rPr lang="en-NZ" smtClean="0"/>
              <a:t>12/07/2019</a:t>
            </a:fld>
            <a:endParaRPr lang="en-NZ"/>
          </a:p>
        </p:txBody>
      </p:sp>
      <p:sp>
        <p:nvSpPr>
          <p:cNvPr id="5" name="Footer Placeholder 4">
            <a:extLst>
              <a:ext uri="{FF2B5EF4-FFF2-40B4-BE49-F238E27FC236}">
                <a16:creationId xmlns:a16="http://schemas.microsoft.com/office/drawing/2014/main" id="{284BDBDA-C647-4C54-9CDC-D1AD731D965D}"/>
              </a:ext>
            </a:extLst>
          </p:cNvPr>
          <p:cNvSpPr>
            <a:spLocks noGrp="1"/>
          </p:cNvSpPr>
          <p:nvPr>
            <p:ph type="ftr" sz="quarter" idx="11"/>
          </p:nvPr>
        </p:nvSpPr>
        <p:spPr/>
        <p:txBody>
          <a:bodyPr/>
          <a:lstStyle/>
          <a:p>
            <a:endParaRPr lang="en-NZ"/>
          </a:p>
        </p:txBody>
      </p:sp>
      <p:sp>
        <p:nvSpPr>
          <p:cNvPr id="6" name="Slide Number Placeholder 5">
            <a:extLst>
              <a:ext uri="{FF2B5EF4-FFF2-40B4-BE49-F238E27FC236}">
                <a16:creationId xmlns:a16="http://schemas.microsoft.com/office/drawing/2014/main" id="{C18E5ED5-85C1-470F-960A-518C0E899EE4}"/>
              </a:ext>
            </a:extLst>
          </p:cNvPr>
          <p:cNvSpPr>
            <a:spLocks noGrp="1"/>
          </p:cNvSpPr>
          <p:nvPr>
            <p:ph type="sldNum" sz="quarter" idx="12"/>
          </p:nvPr>
        </p:nvSpPr>
        <p:spPr/>
        <p:txBody>
          <a:bodyPr/>
          <a:lstStyle/>
          <a:p>
            <a:fld id="{42D1EA68-AF27-403B-B261-927F97070BEE}" type="slidenum">
              <a:rPr lang="en-NZ" smtClean="0"/>
              <a:t>‹#›</a:t>
            </a:fld>
            <a:endParaRPr lang="en-NZ"/>
          </a:p>
        </p:txBody>
      </p:sp>
    </p:spTree>
    <p:extLst>
      <p:ext uri="{BB962C8B-B14F-4D97-AF65-F5344CB8AC3E}">
        <p14:creationId xmlns:p14="http://schemas.microsoft.com/office/powerpoint/2010/main" val="426917376"/>
      </p:ext>
    </p:extLst>
  </p:cSld>
  <p:clrMapOvr>
    <a:masterClrMapping/>
  </p:clrMapOvr>
  <mc:AlternateContent xmlns:mc="http://schemas.openxmlformats.org/markup-compatibility/2006" xmlns:p14="http://schemas.microsoft.com/office/powerpoint/2010/main">
    <mc:Choice Requires="p14">
      <p:transition spd="slow" p14:dur="2000" advTm="12000"/>
    </mc:Choice>
    <mc:Fallback xmlns="">
      <p:transition spd="slow" advTm="12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6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7B4DC8-6086-408F-BE14-15E82B8D01D2}"/>
              </a:ext>
            </a:extLst>
          </p:cNvPr>
          <p:cNvSpPr>
            <a:spLocks noGrp="1"/>
          </p:cNvSpPr>
          <p:nvPr>
            <p:ph type="title"/>
          </p:nvPr>
        </p:nvSpPr>
        <p:spPr/>
        <p:txBody>
          <a:bodyPr/>
          <a:lstStyle/>
          <a:p>
            <a:r>
              <a:rPr lang="en-US" dirty="0"/>
              <a:t>Click to edit Master title style</a:t>
            </a:r>
          </a:p>
        </p:txBody>
      </p:sp>
      <p:sp>
        <p:nvSpPr>
          <p:cNvPr id="3" name="Date Placeholder 2">
            <a:extLst>
              <a:ext uri="{FF2B5EF4-FFF2-40B4-BE49-F238E27FC236}">
                <a16:creationId xmlns:a16="http://schemas.microsoft.com/office/drawing/2014/main" id="{8CE05B61-DA41-4ED3-8802-06F57EB978B3}"/>
              </a:ext>
            </a:extLst>
          </p:cNvPr>
          <p:cNvSpPr>
            <a:spLocks noGrp="1"/>
          </p:cNvSpPr>
          <p:nvPr>
            <p:ph type="dt" sz="half" idx="10"/>
          </p:nvPr>
        </p:nvSpPr>
        <p:spPr/>
        <p:txBody>
          <a:bodyPr/>
          <a:lstStyle/>
          <a:p>
            <a:fld id="{D19E7491-E68B-4FB0-8A97-53DDE41F99BA}" type="datetimeFigureOut">
              <a:rPr lang="en-US" smtClean="0"/>
              <a:t>12-Jul-19</a:t>
            </a:fld>
            <a:endParaRPr lang="en-US"/>
          </a:p>
        </p:txBody>
      </p:sp>
      <p:sp>
        <p:nvSpPr>
          <p:cNvPr id="4" name="Footer Placeholder 3">
            <a:extLst>
              <a:ext uri="{FF2B5EF4-FFF2-40B4-BE49-F238E27FC236}">
                <a16:creationId xmlns:a16="http://schemas.microsoft.com/office/drawing/2014/main" id="{32F889B7-E2FE-492D-990D-B47C946BB8F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81E0B9A-05F6-4A0C-8761-12D9A0E5837B}"/>
              </a:ext>
            </a:extLst>
          </p:cNvPr>
          <p:cNvSpPr>
            <a:spLocks noGrp="1"/>
          </p:cNvSpPr>
          <p:nvPr>
            <p:ph type="sldNum" sz="quarter" idx="12"/>
          </p:nvPr>
        </p:nvSpPr>
        <p:spPr/>
        <p:txBody>
          <a:bodyPr/>
          <a:lstStyle/>
          <a:p>
            <a:fld id="{871F1646-3E2B-4B38-B005-E8ADE5969F4F}" type="slidenum">
              <a:rPr lang="en-US" smtClean="0"/>
              <a:t>‹#›</a:t>
            </a:fld>
            <a:endParaRPr lang="en-US"/>
          </a:p>
        </p:txBody>
      </p:sp>
    </p:spTree>
    <p:extLst>
      <p:ext uri="{BB962C8B-B14F-4D97-AF65-F5344CB8AC3E}">
        <p14:creationId xmlns:p14="http://schemas.microsoft.com/office/powerpoint/2010/main" val="1818303989"/>
      </p:ext>
    </p:extLst>
  </p:cSld>
  <p:clrMapOvr>
    <a:masterClrMapping/>
  </p:clrMapOvr>
  <mc:AlternateContent xmlns:mc="http://schemas.openxmlformats.org/markup-compatibility/2006" xmlns:p14="http://schemas.microsoft.com/office/powerpoint/2010/main">
    <mc:Choice Requires="p14">
      <p:transition spd="slow" p14:dur="2000" advTm="12000"/>
    </mc:Choice>
    <mc:Fallback xmlns="">
      <p:transition spd="slow" advTm="12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D9DD32-D48E-4CEC-B6E0-98B4B27884E7}"/>
              </a:ext>
            </a:extLst>
          </p:cNvPr>
          <p:cNvSpPr>
            <a:spLocks noGrp="1"/>
          </p:cNvSpPr>
          <p:nvPr>
            <p:ph type="title" hasCustomPrompt="1"/>
          </p:nvPr>
        </p:nvSpPr>
        <p:spPr>
          <a:xfrm>
            <a:off x="838200" y="136525"/>
            <a:ext cx="10515600" cy="1325563"/>
          </a:xfrm>
        </p:spPr>
        <p:txBody>
          <a:bodyPr/>
          <a:lstStyle>
            <a:lvl1pPr algn="ctr">
              <a:defRPr sz="5400">
                <a:latin typeface="Century Gothic" panose="020B0502020202020204" pitchFamily="34" charset="0"/>
              </a:defRPr>
            </a:lvl1pPr>
          </a:lstStyle>
          <a:p>
            <a:r>
              <a:rPr lang="en-US" dirty="0"/>
              <a:t>AWARD ENTRANT</a:t>
            </a:r>
            <a:endParaRPr lang="en-NZ" dirty="0"/>
          </a:p>
        </p:txBody>
      </p:sp>
      <p:sp>
        <p:nvSpPr>
          <p:cNvPr id="3" name="Date Placeholder 2">
            <a:extLst>
              <a:ext uri="{FF2B5EF4-FFF2-40B4-BE49-F238E27FC236}">
                <a16:creationId xmlns:a16="http://schemas.microsoft.com/office/drawing/2014/main" id="{19042755-F1DA-4B58-A748-42E6249A09A4}"/>
              </a:ext>
            </a:extLst>
          </p:cNvPr>
          <p:cNvSpPr>
            <a:spLocks noGrp="1"/>
          </p:cNvSpPr>
          <p:nvPr>
            <p:ph type="dt" sz="half" idx="10"/>
          </p:nvPr>
        </p:nvSpPr>
        <p:spPr/>
        <p:txBody>
          <a:bodyPr/>
          <a:lstStyle/>
          <a:p>
            <a:fld id="{D864E369-02E0-418D-BE9B-9A3DF88B2920}" type="datetimeFigureOut">
              <a:rPr lang="en-NZ" smtClean="0"/>
              <a:t>12/07/2019</a:t>
            </a:fld>
            <a:endParaRPr lang="en-NZ"/>
          </a:p>
        </p:txBody>
      </p:sp>
      <p:sp>
        <p:nvSpPr>
          <p:cNvPr id="4" name="Footer Placeholder 3">
            <a:extLst>
              <a:ext uri="{FF2B5EF4-FFF2-40B4-BE49-F238E27FC236}">
                <a16:creationId xmlns:a16="http://schemas.microsoft.com/office/drawing/2014/main" id="{09BEAA60-6508-4956-9FD9-527D7D8CA840}"/>
              </a:ext>
            </a:extLst>
          </p:cNvPr>
          <p:cNvSpPr>
            <a:spLocks noGrp="1"/>
          </p:cNvSpPr>
          <p:nvPr>
            <p:ph type="ftr" sz="quarter" idx="11"/>
          </p:nvPr>
        </p:nvSpPr>
        <p:spPr/>
        <p:txBody>
          <a:bodyPr/>
          <a:lstStyle/>
          <a:p>
            <a:endParaRPr lang="en-NZ" dirty="0"/>
          </a:p>
        </p:txBody>
      </p:sp>
      <p:sp>
        <p:nvSpPr>
          <p:cNvPr id="5" name="Slide Number Placeholder 4">
            <a:extLst>
              <a:ext uri="{FF2B5EF4-FFF2-40B4-BE49-F238E27FC236}">
                <a16:creationId xmlns:a16="http://schemas.microsoft.com/office/drawing/2014/main" id="{04AD4C1E-FB57-4B2F-8341-6306FEC8E549}"/>
              </a:ext>
            </a:extLst>
          </p:cNvPr>
          <p:cNvSpPr>
            <a:spLocks noGrp="1"/>
          </p:cNvSpPr>
          <p:nvPr>
            <p:ph type="sldNum" sz="quarter" idx="12"/>
          </p:nvPr>
        </p:nvSpPr>
        <p:spPr/>
        <p:txBody>
          <a:bodyPr/>
          <a:lstStyle/>
          <a:p>
            <a:fld id="{42D1EA68-AF27-403B-B261-927F97070BEE}" type="slidenum">
              <a:rPr lang="en-NZ" smtClean="0"/>
              <a:t>‹#›</a:t>
            </a:fld>
            <a:endParaRPr lang="en-NZ"/>
          </a:p>
        </p:txBody>
      </p:sp>
      <p:sp>
        <p:nvSpPr>
          <p:cNvPr id="9" name="Content Placeholder 8">
            <a:extLst>
              <a:ext uri="{FF2B5EF4-FFF2-40B4-BE49-F238E27FC236}">
                <a16:creationId xmlns:a16="http://schemas.microsoft.com/office/drawing/2014/main" id="{91815CB7-2FE4-451A-A63B-22B424CF1873}"/>
              </a:ext>
            </a:extLst>
          </p:cNvPr>
          <p:cNvSpPr>
            <a:spLocks noGrp="1"/>
          </p:cNvSpPr>
          <p:nvPr>
            <p:ph sz="quarter" idx="13"/>
          </p:nvPr>
        </p:nvSpPr>
        <p:spPr>
          <a:xfrm>
            <a:off x="3179070" y="1554163"/>
            <a:ext cx="5833860" cy="498475"/>
          </a:xfrm>
        </p:spPr>
        <p:txBody>
          <a:bodyPr/>
          <a:lstStyle>
            <a:lvl1pPr marL="0" indent="0">
              <a:buNone/>
              <a:defRPr>
                <a:latin typeface="Century Gothic" panose="020B0502020202020204" pitchFamily="34" charset="0"/>
              </a:defRPr>
            </a:lvl1pPr>
          </a:lstStyle>
          <a:p>
            <a:pPr lvl="0"/>
            <a:endParaRPr lang="en-US" dirty="0"/>
          </a:p>
        </p:txBody>
      </p:sp>
      <p:sp>
        <p:nvSpPr>
          <p:cNvPr id="7" name="Content Placeholder 6">
            <a:extLst>
              <a:ext uri="{FF2B5EF4-FFF2-40B4-BE49-F238E27FC236}">
                <a16:creationId xmlns:a16="http://schemas.microsoft.com/office/drawing/2014/main" id="{4BC97F71-C1B9-45EC-8357-418236134318}"/>
              </a:ext>
            </a:extLst>
          </p:cNvPr>
          <p:cNvSpPr>
            <a:spLocks noGrp="1"/>
          </p:cNvSpPr>
          <p:nvPr>
            <p:ph sz="quarter" idx="14"/>
          </p:nvPr>
        </p:nvSpPr>
        <p:spPr>
          <a:xfrm>
            <a:off x="838200" y="2386013"/>
            <a:ext cx="4781204" cy="36496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icture Placeholder 9">
            <a:extLst>
              <a:ext uri="{FF2B5EF4-FFF2-40B4-BE49-F238E27FC236}">
                <a16:creationId xmlns:a16="http://schemas.microsoft.com/office/drawing/2014/main" id="{D304EA9B-BF90-4AFA-AB69-EF087352DB68}"/>
              </a:ext>
            </a:extLst>
          </p:cNvPr>
          <p:cNvSpPr>
            <a:spLocks noGrp="1"/>
          </p:cNvSpPr>
          <p:nvPr>
            <p:ph type="pic" sz="quarter" idx="15"/>
          </p:nvPr>
        </p:nvSpPr>
        <p:spPr>
          <a:xfrm>
            <a:off x="6572598" y="2373313"/>
            <a:ext cx="4781204" cy="3649662"/>
          </a:xfrm>
        </p:spPr>
        <p:txBody>
          <a:bodyPr/>
          <a:lstStyle/>
          <a:p>
            <a:endParaRPr lang="en-US"/>
          </a:p>
        </p:txBody>
      </p:sp>
    </p:spTree>
    <p:extLst>
      <p:ext uri="{BB962C8B-B14F-4D97-AF65-F5344CB8AC3E}">
        <p14:creationId xmlns:p14="http://schemas.microsoft.com/office/powerpoint/2010/main" val="410227943"/>
      </p:ext>
    </p:extLst>
  </p:cSld>
  <p:clrMapOvr>
    <a:masterClrMapping/>
  </p:clrMapOvr>
  <mc:AlternateContent xmlns:mc="http://schemas.openxmlformats.org/markup-compatibility/2006" xmlns:p14="http://schemas.microsoft.com/office/powerpoint/2010/main">
    <mc:Choice Requires="p14">
      <p:transition spd="slow" p14:dur="2000" advTm="12000"/>
    </mc:Choice>
    <mc:Fallback xmlns="">
      <p:transition spd="slow" advTm="12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4B457B-5FB4-42CF-B8FC-3CA8CE29873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2F9E736-226B-4E2D-AFF4-E6561D6321E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23A8FAF-1D00-4112-BAE1-63C9C6D6687B}"/>
              </a:ext>
            </a:extLst>
          </p:cNvPr>
          <p:cNvSpPr>
            <a:spLocks noGrp="1"/>
          </p:cNvSpPr>
          <p:nvPr>
            <p:ph type="dt" sz="half" idx="10"/>
          </p:nvPr>
        </p:nvSpPr>
        <p:spPr/>
        <p:txBody>
          <a:bodyPr/>
          <a:lstStyle/>
          <a:p>
            <a:fld id="{D19E7491-E68B-4FB0-8A97-53DDE41F99BA}" type="datetimeFigureOut">
              <a:rPr lang="en-US" smtClean="0"/>
              <a:t>12-Jul-19</a:t>
            </a:fld>
            <a:endParaRPr lang="en-US"/>
          </a:p>
        </p:txBody>
      </p:sp>
      <p:sp>
        <p:nvSpPr>
          <p:cNvPr id="5" name="Footer Placeholder 4">
            <a:extLst>
              <a:ext uri="{FF2B5EF4-FFF2-40B4-BE49-F238E27FC236}">
                <a16:creationId xmlns:a16="http://schemas.microsoft.com/office/drawing/2014/main" id="{99980E8D-377B-4168-9D6F-89CDBBB70A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1D56DF-AAD4-409A-9C9F-35AB7D51393F}"/>
              </a:ext>
            </a:extLst>
          </p:cNvPr>
          <p:cNvSpPr>
            <a:spLocks noGrp="1"/>
          </p:cNvSpPr>
          <p:nvPr>
            <p:ph type="sldNum" sz="quarter" idx="12"/>
          </p:nvPr>
        </p:nvSpPr>
        <p:spPr/>
        <p:txBody>
          <a:bodyPr/>
          <a:lstStyle/>
          <a:p>
            <a:fld id="{871F1646-3E2B-4B38-B005-E8ADE5969F4F}" type="slidenum">
              <a:rPr lang="en-US" smtClean="0"/>
              <a:t>‹#›</a:t>
            </a:fld>
            <a:endParaRPr lang="en-US"/>
          </a:p>
        </p:txBody>
      </p:sp>
    </p:spTree>
    <p:extLst>
      <p:ext uri="{BB962C8B-B14F-4D97-AF65-F5344CB8AC3E}">
        <p14:creationId xmlns:p14="http://schemas.microsoft.com/office/powerpoint/2010/main" val="1773716618"/>
      </p:ext>
    </p:extLst>
  </p:cSld>
  <p:clrMapOvr>
    <a:masterClrMapping/>
  </p:clrMapOvr>
  <mc:AlternateContent xmlns:mc="http://schemas.openxmlformats.org/markup-compatibility/2006" xmlns:p14="http://schemas.microsoft.com/office/powerpoint/2010/main">
    <mc:Choice Requires="p14">
      <p:transition spd="slow" p14:dur="2000" advTm="12000"/>
    </mc:Choice>
    <mc:Fallback xmlns="">
      <p:transition spd="slow" advTm="12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B4A91-B99B-4698-8808-5D4909CD197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7BE7E2D-49B7-46A6-9EA4-7BF426E0ECF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26BACEE-1326-4485-B80E-5CA1D9141AE7}"/>
              </a:ext>
            </a:extLst>
          </p:cNvPr>
          <p:cNvSpPr>
            <a:spLocks noGrp="1"/>
          </p:cNvSpPr>
          <p:nvPr>
            <p:ph type="dt" sz="half" idx="10"/>
          </p:nvPr>
        </p:nvSpPr>
        <p:spPr/>
        <p:txBody>
          <a:bodyPr/>
          <a:lstStyle/>
          <a:p>
            <a:fld id="{D19E7491-E68B-4FB0-8A97-53DDE41F99BA}" type="datetimeFigureOut">
              <a:rPr lang="en-US" smtClean="0"/>
              <a:t>12-Jul-19</a:t>
            </a:fld>
            <a:endParaRPr lang="en-US"/>
          </a:p>
        </p:txBody>
      </p:sp>
      <p:sp>
        <p:nvSpPr>
          <p:cNvPr id="5" name="Footer Placeholder 4">
            <a:extLst>
              <a:ext uri="{FF2B5EF4-FFF2-40B4-BE49-F238E27FC236}">
                <a16:creationId xmlns:a16="http://schemas.microsoft.com/office/drawing/2014/main" id="{B06FEB07-589D-4E12-95D2-80C2BD7817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A6B8E4-B04B-4E2D-87D7-5B4523CEE51B}"/>
              </a:ext>
            </a:extLst>
          </p:cNvPr>
          <p:cNvSpPr>
            <a:spLocks noGrp="1"/>
          </p:cNvSpPr>
          <p:nvPr>
            <p:ph type="sldNum" sz="quarter" idx="12"/>
          </p:nvPr>
        </p:nvSpPr>
        <p:spPr/>
        <p:txBody>
          <a:bodyPr/>
          <a:lstStyle/>
          <a:p>
            <a:fld id="{871F1646-3E2B-4B38-B005-E8ADE5969F4F}" type="slidenum">
              <a:rPr lang="en-US" smtClean="0"/>
              <a:t>‹#›</a:t>
            </a:fld>
            <a:endParaRPr lang="en-US"/>
          </a:p>
        </p:txBody>
      </p:sp>
    </p:spTree>
    <p:extLst>
      <p:ext uri="{BB962C8B-B14F-4D97-AF65-F5344CB8AC3E}">
        <p14:creationId xmlns:p14="http://schemas.microsoft.com/office/powerpoint/2010/main" val="3586095762"/>
      </p:ext>
    </p:extLst>
  </p:cSld>
  <p:clrMapOvr>
    <a:masterClrMapping/>
  </p:clrMapOvr>
  <mc:AlternateContent xmlns:mc="http://schemas.openxmlformats.org/markup-compatibility/2006" xmlns:p14="http://schemas.microsoft.com/office/powerpoint/2010/main">
    <mc:Choice Requires="p14">
      <p:transition spd="slow" p14:dur="2000" advTm="12000"/>
    </mc:Choice>
    <mc:Fallback xmlns="">
      <p:transition spd="slow" advTm="12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EB6338-8994-4BEA-A943-2FB36F90F47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5EE58AE-A51C-4832-9EE9-628A0549F0C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69E36F5-8AE6-499D-933F-E4EDDDA84830}"/>
              </a:ext>
            </a:extLst>
          </p:cNvPr>
          <p:cNvSpPr>
            <a:spLocks noGrp="1"/>
          </p:cNvSpPr>
          <p:nvPr>
            <p:ph type="dt" sz="half" idx="10"/>
          </p:nvPr>
        </p:nvSpPr>
        <p:spPr/>
        <p:txBody>
          <a:bodyPr/>
          <a:lstStyle/>
          <a:p>
            <a:fld id="{D19E7491-E68B-4FB0-8A97-53DDE41F99BA}" type="datetimeFigureOut">
              <a:rPr lang="en-US" smtClean="0"/>
              <a:t>12-Jul-19</a:t>
            </a:fld>
            <a:endParaRPr lang="en-US"/>
          </a:p>
        </p:txBody>
      </p:sp>
      <p:sp>
        <p:nvSpPr>
          <p:cNvPr id="5" name="Footer Placeholder 4">
            <a:extLst>
              <a:ext uri="{FF2B5EF4-FFF2-40B4-BE49-F238E27FC236}">
                <a16:creationId xmlns:a16="http://schemas.microsoft.com/office/drawing/2014/main" id="{4C30A204-5983-4266-B127-4CA68E954D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790F67-66D4-48F8-86B3-FB4E77299BA6}"/>
              </a:ext>
            </a:extLst>
          </p:cNvPr>
          <p:cNvSpPr>
            <a:spLocks noGrp="1"/>
          </p:cNvSpPr>
          <p:nvPr>
            <p:ph type="sldNum" sz="quarter" idx="12"/>
          </p:nvPr>
        </p:nvSpPr>
        <p:spPr/>
        <p:txBody>
          <a:bodyPr/>
          <a:lstStyle/>
          <a:p>
            <a:fld id="{871F1646-3E2B-4B38-B005-E8ADE5969F4F}" type="slidenum">
              <a:rPr lang="en-US" smtClean="0"/>
              <a:t>‹#›</a:t>
            </a:fld>
            <a:endParaRPr lang="en-US"/>
          </a:p>
        </p:txBody>
      </p:sp>
    </p:spTree>
    <p:extLst>
      <p:ext uri="{BB962C8B-B14F-4D97-AF65-F5344CB8AC3E}">
        <p14:creationId xmlns:p14="http://schemas.microsoft.com/office/powerpoint/2010/main" val="3285638874"/>
      </p:ext>
    </p:extLst>
  </p:cSld>
  <p:clrMapOvr>
    <a:masterClrMapping/>
  </p:clrMapOvr>
  <mc:AlternateContent xmlns:mc="http://schemas.openxmlformats.org/markup-compatibility/2006" xmlns:p14="http://schemas.microsoft.com/office/powerpoint/2010/main">
    <mc:Choice Requires="p14">
      <p:transition spd="slow" p14:dur="2000" advTm="12000"/>
    </mc:Choice>
    <mc:Fallback xmlns="">
      <p:transition spd="slow" advTm="1200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15F1E8-C89E-4AC2-A686-2256DAE1737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8634176-339F-40A1-95C4-1FDF44EDFCB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73DF43A-EF23-4509-9435-C3AFF9D3B9F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8CF467-130E-4452-A8F4-0EDFD307AB85}"/>
              </a:ext>
            </a:extLst>
          </p:cNvPr>
          <p:cNvSpPr>
            <a:spLocks noGrp="1"/>
          </p:cNvSpPr>
          <p:nvPr>
            <p:ph type="dt" sz="half" idx="10"/>
          </p:nvPr>
        </p:nvSpPr>
        <p:spPr/>
        <p:txBody>
          <a:bodyPr/>
          <a:lstStyle/>
          <a:p>
            <a:fld id="{D19E7491-E68B-4FB0-8A97-53DDE41F99BA}" type="datetimeFigureOut">
              <a:rPr lang="en-US" smtClean="0"/>
              <a:t>12-Jul-19</a:t>
            </a:fld>
            <a:endParaRPr lang="en-US"/>
          </a:p>
        </p:txBody>
      </p:sp>
      <p:sp>
        <p:nvSpPr>
          <p:cNvPr id="6" name="Footer Placeholder 5">
            <a:extLst>
              <a:ext uri="{FF2B5EF4-FFF2-40B4-BE49-F238E27FC236}">
                <a16:creationId xmlns:a16="http://schemas.microsoft.com/office/drawing/2014/main" id="{CAD88794-50CE-415F-9D8B-034B461AA0D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2D018AF-E488-4119-A9B7-2062E235D41A}"/>
              </a:ext>
            </a:extLst>
          </p:cNvPr>
          <p:cNvSpPr>
            <a:spLocks noGrp="1"/>
          </p:cNvSpPr>
          <p:nvPr>
            <p:ph type="sldNum" sz="quarter" idx="12"/>
          </p:nvPr>
        </p:nvSpPr>
        <p:spPr/>
        <p:txBody>
          <a:bodyPr/>
          <a:lstStyle/>
          <a:p>
            <a:fld id="{871F1646-3E2B-4B38-B005-E8ADE5969F4F}" type="slidenum">
              <a:rPr lang="en-US" smtClean="0"/>
              <a:t>‹#›</a:t>
            </a:fld>
            <a:endParaRPr lang="en-US"/>
          </a:p>
        </p:txBody>
      </p:sp>
    </p:spTree>
    <p:extLst>
      <p:ext uri="{BB962C8B-B14F-4D97-AF65-F5344CB8AC3E}">
        <p14:creationId xmlns:p14="http://schemas.microsoft.com/office/powerpoint/2010/main" val="3505939631"/>
      </p:ext>
    </p:extLst>
  </p:cSld>
  <p:clrMapOvr>
    <a:masterClrMapping/>
  </p:clrMapOvr>
  <mc:AlternateContent xmlns:mc="http://schemas.openxmlformats.org/markup-compatibility/2006" xmlns:p14="http://schemas.microsoft.com/office/powerpoint/2010/main">
    <mc:Choice Requires="p14">
      <p:transition spd="slow" p14:dur="2000" advTm="12000"/>
    </mc:Choice>
    <mc:Fallback xmlns="">
      <p:transition spd="slow" advTm="1200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32E25E-41AB-4021-B27A-05FC84A1196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E003AD5-C94A-44F9-AC18-4F12BE65232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D57936F-4A55-47BB-A3D9-98A297E0F99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BAF9614-DB60-4A22-B6F2-DAE0E52C779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C04AF8E-6D85-48E1-A8DC-1DE03EA4082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90CE4EF-E2BC-4861-848B-632F2CC972D7}"/>
              </a:ext>
            </a:extLst>
          </p:cNvPr>
          <p:cNvSpPr>
            <a:spLocks noGrp="1"/>
          </p:cNvSpPr>
          <p:nvPr>
            <p:ph type="dt" sz="half" idx="10"/>
          </p:nvPr>
        </p:nvSpPr>
        <p:spPr/>
        <p:txBody>
          <a:bodyPr/>
          <a:lstStyle/>
          <a:p>
            <a:fld id="{D19E7491-E68B-4FB0-8A97-53DDE41F99BA}" type="datetimeFigureOut">
              <a:rPr lang="en-US" smtClean="0"/>
              <a:t>12-Jul-19</a:t>
            </a:fld>
            <a:endParaRPr lang="en-US"/>
          </a:p>
        </p:txBody>
      </p:sp>
      <p:sp>
        <p:nvSpPr>
          <p:cNvPr id="8" name="Footer Placeholder 7">
            <a:extLst>
              <a:ext uri="{FF2B5EF4-FFF2-40B4-BE49-F238E27FC236}">
                <a16:creationId xmlns:a16="http://schemas.microsoft.com/office/drawing/2014/main" id="{C47350C0-F67F-4409-86CD-B283F7FCF42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FB0778D-726A-4C5F-9C91-C1B52D5ED616}"/>
              </a:ext>
            </a:extLst>
          </p:cNvPr>
          <p:cNvSpPr>
            <a:spLocks noGrp="1"/>
          </p:cNvSpPr>
          <p:nvPr>
            <p:ph type="sldNum" sz="quarter" idx="12"/>
          </p:nvPr>
        </p:nvSpPr>
        <p:spPr/>
        <p:txBody>
          <a:bodyPr/>
          <a:lstStyle/>
          <a:p>
            <a:fld id="{871F1646-3E2B-4B38-B005-E8ADE5969F4F}" type="slidenum">
              <a:rPr lang="en-US" smtClean="0"/>
              <a:t>‹#›</a:t>
            </a:fld>
            <a:endParaRPr lang="en-US"/>
          </a:p>
        </p:txBody>
      </p:sp>
    </p:spTree>
    <p:extLst>
      <p:ext uri="{BB962C8B-B14F-4D97-AF65-F5344CB8AC3E}">
        <p14:creationId xmlns:p14="http://schemas.microsoft.com/office/powerpoint/2010/main" val="3487889123"/>
      </p:ext>
    </p:extLst>
  </p:cSld>
  <p:clrMapOvr>
    <a:masterClrMapping/>
  </p:clrMapOvr>
  <mc:AlternateContent xmlns:mc="http://schemas.openxmlformats.org/markup-compatibility/2006" xmlns:p14="http://schemas.microsoft.com/office/powerpoint/2010/main">
    <mc:Choice Requires="p14">
      <p:transition spd="slow" p14:dur="2000" advTm="12000"/>
    </mc:Choice>
    <mc:Fallback xmlns="">
      <p:transition spd="slow" advTm="1200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DCB14AC-9205-4C44-B36D-4DF1F965988E}"/>
              </a:ext>
            </a:extLst>
          </p:cNvPr>
          <p:cNvSpPr>
            <a:spLocks noGrp="1"/>
          </p:cNvSpPr>
          <p:nvPr>
            <p:ph type="dt" sz="half" idx="10"/>
          </p:nvPr>
        </p:nvSpPr>
        <p:spPr/>
        <p:txBody>
          <a:bodyPr/>
          <a:lstStyle/>
          <a:p>
            <a:fld id="{D19E7491-E68B-4FB0-8A97-53DDE41F99BA}" type="datetimeFigureOut">
              <a:rPr lang="en-US" smtClean="0"/>
              <a:t>12-Jul-19</a:t>
            </a:fld>
            <a:endParaRPr lang="en-US"/>
          </a:p>
        </p:txBody>
      </p:sp>
      <p:sp>
        <p:nvSpPr>
          <p:cNvPr id="3" name="Footer Placeholder 2">
            <a:extLst>
              <a:ext uri="{FF2B5EF4-FFF2-40B4-BE49-F238E27FC236}">
                <a16:creationId xmlns:a16="http://schemas.microsoft.com/office/drawing/2014/main" id="{8DEBD8CE-48C9-4075-9A8A-2269C9163FE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EB29AB7-B406-494A-AA06-A833D5D9A4C1}"/>
              </a:ext>
            </a:extLst>
          </p:cNvPr>
          <p:cNvSpPr>
            <a:spLocks noGrp="1"/>
          </p:cNvSpPr>
          <p:nvPr>
            <p:ph type="sldNum" sz="quarter" idx="12"/>
          </p:nvPr>
        </p:nvSpPr>
        <p:spPr/>
        <p:txBody>
          <a:bodyPr/>
          <a:lstStyle/>
          <a:p>
            <a:fld id="{871F1646-3E2B-4B38-B005-E8ADE5969F4F}" type="slidenum">
              <a:rPr lang="en-US" smtClean="0"/>
              <a:t>‹#›</a:t>
            </a:fld>
            <a:endParaRPr lang="en-US"/>
          </a:p>
        </p:txBody>
      </p:sp>
    </p:spTree>
    <p:extLst>
      <p:ext uri="{BB962C8B-B14F-4D97-AF65-F5344CB8AC3E}">
        <p14:creationId xmlns:p14="http://schemas.microsoft.com/office/powerpoint/2010/main" val="2826281260"/>
      </p:ext>
    </p:extLst>
  </p:cSld>
  <p:clrMapOvr>
    <a:masterClrMapping/>
  </p:clrMapOvr>
  <mc:AlternateContent xmlns:mc="http://schemas.openxmlformats.org/markup-compatibility/2006" xmlns:p14="http://schemas.microsoft.com/office/powerpoint/2010/main">
    <mc:Choice Requires="p14">
      <p:transition spd="slow" p14:dur="2000" advTm="12000"/>
    </mc:Choice>
    <mc:Fallback xmlns="">
      <p:transition spd="slow" advTm="1200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38EEC7-548B-41E2-B69A-73F0EAB4CD8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1346DE4-ECFE-49A1-9844-A69A40445A6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CB594F5-BC9D-45AF-92B3-A3EDD2A90E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73AC05E-BC5A-4698-8928-3659D48446A0}"/>
              </a:ext>
            </a:extLst>
          </p:cNvPr>
          <p:cNvSpPr>
            <a:spLocks noGrp="1"/>
          </p:cNvSpPr>
          <p:nvPr>
            <p:ph type="dt" sz="half" idx="10"/>
          </p:nvPr>
        </p:nvSpPr>
        <p:spPr/>
        <p:txBody>
          <a:bodyPr/>
          <a:lstStyle/>
          <a:p>
            <a:fld id="{D19E7491-E68B-4FB0-8A97-53DDE41F99BA}" type="datetimeFigureOut">
              <a:rPr lang="en-US" smtClean="0"/>
              <a:t>12-Jul-19</a:t>
            </a:fld>
            <a:endParaRPr lang="en-US"/>
          </a:p>
        </p:txBody>
      </p:sp>
      <p:sp>
        <p:nvSpPr>
          <p:cNvPr id="6" name="Footer Placeholder 5">
            <a:extLst>
              <a:ext uri="{FF2B5EF4-FFF2-40B4-BE49-F238E27FC236}">
                <a16:creationId xmlns:a16="http://schemas.microsoft.com/office/drawing/2014/main" id="{859EFAE5-755F-4CAB-B13F-159601A64E4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5219DDA-331A-485D-B0C5-CC1863ADD174}"/>
              </a:ext>
            </a:extLst>
          </p:cNvPr>
          <p:cNvSpPr>
            <a:spLocks noGrp="1"/>
          </p:cNvSpPr>
          <p:nvPr>
            <p:ph type="sldNum" sz="quarter" idx="12"/>
          </p:nvPr>
        </p:nvSpPr>
        <p:spPr/>
        <p:txBody>
          <a:bodyPr/>
          <a:lstStyle/>
          <a:p>
            <a:fld id="{871F1646-3E2B-4B38-B005-E8ADE5969F4F}" type="slidenum">
              <a:rPr lang="en-US" smtClean="0"/>
              <a:t>‹#›</a:t>
            </a:fld>
            <a:endParaRPr lang="en-US"/>
          </a:p>
        </p:txBody>
      </p:sp>
    </p:spTree>
    <p:extLst>
      <p:ext uri="{BB962C8B-B14F-4D97-AF65-F5344CB8AC3E}">
        <p14:creationId xmlns:p14="http://schemas.microsoft.com/office/powerpoint/2010/main" val="419887245"/>
      </p:ext>
    </p:extLst>
  </p:cSld>
  <p:clrMapOvr>
    <a:masterClrMapping/>
  </p:clrMapOvr>
  <mc:AlternateContent xmlns:mc="http://schemas.openxmlformats.org/markup-compatibility/2006" xmlns:p14="http://schemas.microsoft.com/office/powerpoint/2010/main">
    <mc:Choice Requires="p14">
      <p:transition spd="slow" p14:dur="2000" advTm="12000"/>
    </mc:Choice>
    <mc:Fallback xmlns="">
      <p:transition spd="slow" advTm="1200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84F2C3-ED86-43CE-B6BF-2A37A8F6D53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B32762B-868A-40CF-8F94-D13333E72D6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4123B86-A758-4EEB-A744-B8CC6B15442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18218C0-2BE9-494A-9885-940AA32C2AAC}"/>
              </a:ext>
            </a:extLst>
          </p:cNvPr>
          <p:cNvSpPr>
            <a:spLocks noGrp="1"/>
          </p:cNvSpPr>
          <p:nvPr>
            <p:ph type="dt" sz="half" idx="10"/>
          </p:nvPr>
        </p:nvSpPr>
        <p:spPr/>
        <p:txBody>
          <a:bodyPr/>
          <a:lstStyle/>
          <a:p>
            <a:fld id="{D19E7491-E68B-4FB0-8A97-53DDE41F99BA}" type="datetimeFigureOut">
              <a:rPr lang="en-US" smtClean="0"/>
              <a:t>12-Jul-19</a:t>
            </a:fld>
            <a:endParaRPr lang="en-US"/>
          </a:p>
        </p:txBody>
      </p:sp>
      <p:sp>
        <p:nvSpPr>
          <p:cNvPr id="6" name="Footer Placeholder 5">
            <a:extLst>
              <a:ext uri="{FF2B5EF4-FFF2-40B4-BE49-F238E27FC236}">
                <a16:creationId xmlns:a16="http://schemas.microsoft.com/office/drawing/2014/main" id="{D1EBFEF4-70D1-40EA-9B7B-FB5D102AE75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9C7B20E-CE4B-4216-A7C5-0B84442CECDC}"/>
              </a:ext>
            </a:extLst>
          </p:cNvPr>
          <p:cNvSpPr>
            <a:spLocks noGrp="1"/>
          </p:cNvSpPr>
          <p:nvPr>
            <p:ph type="sldNum" sz="quarter" idx="12"/>
          </p:nvPr>
        </p:nvSpPr>
        <p:spPr/>
        <p:txBody>
          <a:bodyPr/>
          <a:lstStyle/>
          <a:p>
            <a:fld id="{871F1646-3E2B-4B38-B005-E8ADE5969F4F}" type="slidenum">
              <a:rPr lang="en-US" smtClean="0"/>
              <a:t>‹#›</a:t>
            </a:fld>
            <a:endParaRPr lang="en-US"/>
          </a:p>
        </p:txBody>
      </p:sp>
    </p:spTree>
    <p:extLst>
      <p:ext uri="{BB962C8B-B14F-4D97-AF65-F5344CB8AC3E}">
        <p14:creationId xmlns:p14="http://schemas.microsoft.com/office/powerpoint/2010/main" val="2623600861"/>
      </p:ext>
    </p:extLst>
  </p:cSld>
  <p:clrMapOvr>
    <a:masterClrMapping/>
  </p:clrMapOvr>
  <mc:AlternateContent xmlns:mc="http://schemas.openxmlformats.org/markup-compatibility/2006" xmlns:p14="http://schemas.microsoft.com/office/powerpoint/2010/main">
    <mc:Choice Requires="p14">
      <p:transition spd="slow" p14:dur="2000" advTm="12000"/>
    </mc:Choice>
    <mc:Fallback xmlns="">
      <p:transition spd="slow" advTm="12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trant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D9DD32-D48E-4CEC-B6E0-98B4B27884E7}"/>
              </a:ext>
            </a:extLst>
          </p:cNvPr>
          <p:cNvSpPr>
            <a:spLocks noGrp="1"/>
          </p:cNvSpPr>
          <p:nvPr>
            <p:ph type="title" hasCustomPrompt="1"/>
          </p:nvPr>
        </p:nvSpPr>
        <p:spPr>
          <a:xfrm>
            <a:off x="838200" y="136525"/>
            <a:ext cx="10515600" cy="1325563"/>
          </a:xfrm>
        </p:spPr>
        <p:txBody>
          <a:bodyPr/>
          <a:lstStyle>
            <a:lvl1pPr algn="ctr">
              <a:defRPr sz="5400">
                <a:latin typeface="Century Gothic" panose="020B0502020202020204" pitchFamily="34" charset="0"/>
              </a:defRPr>
            </a:lvl1pPr>
          </a:lstStyle>
          <a:p>
            <a:r>
              <a:rPr lang="en-US" dirty="0"/>
              <a:t>AWARD ENTRANT</a:t>
            </a:r>
            <a:endParaRPr lang="en-NZ" dirty="0"/>
          </a:p>
        </p:txBody>
      </p:sp>
      <p:sp>
        <p:nvSpPr>
          <p:cNvPr id="3" name="Date Placeholder 2">
            <a:extLst>
              <a:ext uri="{FF2B5EF4-FFF2-40B4-BE49-F238E27FC236}">
                <a16:creationId xmlns:a16="http://schemas.microsoft.com/office/drawing/2014/main" id="{19042755-F1DA-4B58-A748-42E6249A09A4}"/>
              </a:ext>
            </a:extLst>
          </p:cNvPr>
          <p:cNvSpPr>
            <a:spLocks noGrp="1"/>
          </p:cNvSpPr>
          <p:nvPr>
            <p:ph type="dt" sz="half" idx="10"/>
          </p:nvPr>
        </p:nvSpPr>
        <p:spPr/>
        <p:txBody>
          <a:bodyPr/>
          <a:lstStyle/>
          <a:p>
            <a:fld id="{D864E369-02E0-418D-BE9B-9A3DF88B2920}" type="datetimeFigureOut">
              <a:rPr lang="en-NZ" smtClean="0"/>
              <a:t>12/07/2019</a:t>
            </a:fld>
            <a:endParaRPr lang="en-NZ"/>
          </a:p>
        </p:txBody>
      </p:sp>
      <p:sp>
        <p:nvSpPr>
          <p:cNvPr id="4" name="Footer Placeholder 3">
            <a:extLst>
              <a:ext uri="{FF2B5EF4-FFF2-40B4-BE49-F238E27FC236}">
                <a16:creationId xmlns:a16="http://schemas.microsoft.com/office/drawing/2014/main" id="{09BEAA60-6508-4956-9FD9-527D7D8CA840}"/>
              </a:ext>
            </a:extLst>
          </p:cNvPr>
          <p:cNvSpPr>
            <a:spLocks noGrp="1"/>
          </p:cNvSpPr>
          <p:nvPr>
            <p:ph type="ftr" sz="quarter" idx="11"/>
          </p:nvPr>
        </p:nvSpPr>
        <p:spPr/>
        <p:txBody>
          <a:bodyPr/>
          <a:lstStyle/>
          <a:p>
            <a:endParaRPr lang="en-NZ" dirty="0"/>
          </a:p>
        </p:txBody>
      </p:sp>
      <p:sp>
        <p:nvSpPr>
          <p:cNvPr id="5" name="Slide Number Placeholder 4">
            <a:extLst>
              <a:ext uri="{FF2B5EF4-FFF2-40B4-BE49-F238E27FC236}">
                <a16:creationId xmlns:a16="http://schemas.microsoft.com/office/drawing/2014/main" id="{04AD4C1E-FB57-4B2F-8341-6306FEC8E549}"/>
              </a:ext>
            </a:extLst>
          </p:cNvPr>
          <p:cNvSpPr>
            <a:spLocks noGrp="1"/>
          </p:cNvSpPr>
          <p:nvPr>
            <p:ph type="sldNum" sz="quarter" idx="12"/>
          </p:nvPr>
        </p:nvSpPr>
        <p:spPr/>
        <p:txBody>
          <a:bodyPr/>
          <a:lstStyle/>
          <a:p>
            <a:fld id="{42D1EA68-AF27-403B-B261-927F97070BEE}" type="slidenum">
              <a:rPr lang="en-NZ" smtClean="0"/>
              <a:t>‹#›</a:t>
            </a:fld>
            <a:endParaRPr lang="en-NZ"/>
          </a:p>
        </p:txBody>
      </p:sp>
      <p:sp>
        <p:nvSpPr>
          <p:cNvPr id="9" name="Content Placeholder 8">
            <a:extLst>
              <a:ext uri="{FF2B5EF4-FFF2-40B4-BE49-F238E27FC236}">
                <a16:creationId xmlns:a16="http://schemas.microsoft.com/office/drawing/2014/main" id="{91815CB7-2FE4-451A-A63B-22B424CF1873}"/>
              </a:ext>
            </a:extLst>
          </p:cNvPr>
          <p:cNvSpPr>
            <a:spLocks noGrp="1"/>
          </p:cNvSpPr>
          <p:nvPr>
            <p:ph sz="quarter" idx="13"/>
          </p:nvPr>
        </p:nvSpPr>
        <p:spPr>
          <a:xfrm>
            <a:off x="3179070" y="1554163"/>
            <a:ext cx="5833860" cy="498475"/>
          </a:xfrm>
        </p:spPr>
        <p:txBody>
          <a:bodyPr/>
          <a:lstStyle>
            <a:lvl1pPr marL="0" indent="0">
              <a:buNone/>
              <a:defRPr>
                <a:latin typeface="Century Gothic" panose="020B0502020202020204" pitchFamily="34" charset="0"/>
              </a:defRPr>
            </a:lvl1pPr>
          </a:lstStyle>
          <a:p>
            <a:pPr lvl="0"/>
            <a:endParaRPr lang="en-US" dirty="0"/>
          </a:p>
        </p:txBody>
      </p:sp>
      <p:sp>
        <p:nvSpPr>
          <p:cNvPr id="7" name="Content Placeholder 6">
            <a:extLst>
              <a:ext uri="{FF2B5EF4-FFF2-40B4-BE49-F238E27FC236}">
                <a16:creationId xmlns:a16="http://schemas.microsoft.com/office/drawing/2014/main" id="{4BC97F71-C1B9-45EC-8357-418236134318}"/>
              </a:ext>
            </a:extLst>
          </p:cNvPr>
          <p:cNvSpPr>
            <a:spLocks noGrp="1"/>
          </p:cNvSpPr>
          <p:nvPr>
            <p:ph sz="quarter" idx="14"/>
          </p:nvPr>
        </p:nvSpPr>
        <p:spPr>
          <a:xfrm>
            <a:off x="838200" y="2386013"/>
            <a:ext cx="4897582" cy="3649662"/>
          </a:xfrm>
        </p:spPr>
        <p:txBody>
          <a:bodyPr/>
          <a:lstStyle>
            <a:lvl1pPr marL="0" indent="0">
              <a:buNone/>
              <a:defRPr>
                <a:latin typeface="Century Gothic" panose="020B0502020202020204" pitchFamily="34" charset="0"/>
              </a:defRPr>
            </a:lvl1pPr>
          </a:lstStyle>
          <a:p>
            <a:pPr lvl="0"/>
            <a:endParaRPr lang="en-US" dirty="0"/>
          </a:p>
        </p:txBody>
      </p:sp>
      <p:sp>
        <p:nvSpPr>
          <p:cNvPr id="10" name="Picture Placeholder 9">
            <a:extLst>
              <a:ext uri="{FF2B5EF4-FFF2-40B4-BE49-F238E27FC236}">
                <a16:creationId xmlns:a16="http://schemas.microsoft.com/office/drawing/2014/main" id="{D304EA9B-BF90-4AFA-AB69-EF087352DB68}"/>
              </a:ext>
            </a:extLst>
          </p:cNvPr>
          <p:cNvSpPr>
            <a:spLocks noGrp="1"/>
          </p:cNvSpPr>
          <p:nvPr>
            <p:ph type="pic" sz="quarter" idx="15"/>
          </p:nvPr>
        </p:nvSpPr>
        <p:spPr>
          <a:xfrm>
            <a:off x="6375862" y="2386013"/>
            <a:ext cx="5027670" cy="3649662"/>
          </a:xfrm>
        </p:spPr>
        <p:txBody>
          <a:bodyPr/>
          <a:lstStyle/>
          <a:p>
            <a:endParaRPr lang="en-US" dirty="0"/>
          </a:p>
        </p:txBody>
      </p:sp>
    </p:spTree>
    <p:extLst>
      <p:ext uri="{BB962C8B-B14F-4D97-AF65-F5344CB8AC3E}">
        <p14:creationId xmlns:p14="http://schemas.microsoft.com/office/powerpoint/2010/main" val="1038645637"/>
      </p:ext>
    </p:extLst>
  </p:cSld>
  <p:clrMapOvr>
    <a:masterClrMapping/>
  </p:clrMapOvr>
  <mc:AlternateContent xmlns:mc="http://schemas.openxmlformats.org/markup-compatibility/2006" xmlns:p14="http://schemas.microsoft.com/office/powerpoint/2010/main">
    <mc:Choice Requires="p14">
      <p:transition spd="slow" p14:dur="2000" advTm="12000"/>
    </mc:Choice>
    <mc:Fallback xmlns="">
      <p:transition spd="slow" advTm="1200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05B077-84D7-4A9D-B878-27CE2E2A02E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2DF3F87-E169-4F6C-A875-3D17AC52E9F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ADDE537-F89D-4B53-A254-C830A5C861C1}"/>
              </a:ext>
            </a:extLst>
          </p:cNvPr>
          <p:cNvSpPr>
            <a:spLocks noGrp="1"/>
          </p:cNvSpPr>
          <p:nvPr>
            <p:ph type="dt" sz="half" idx="10"/>
          </p:nvPr>
        </p:nvSpPr>
        <p:spPr/>
        <p:txBody>
          <a:bodyPr/>
          <a:lstStyle/>
          <a:p>
            <a:fld id="{D19E7491-E68B-4FB0-8A97-53DDE41F99BA}" type="datetimeFigureOut">
              <a:rPr lang="en-US" smtClean="0"/>
              <a:t>12-Jul-19</a:t>
            </a:fld>
            <a:endParaRPr lang="en-US"/>
          </a:p>
        </p:txBody>
      </p:sp>
      <p:sp>
        <p:nvSpPr>
          <p:cNvPr id="5" name="Footer Placeholder 4">
            <a:extLst>
              <a:ext uri="{FF2B5EF4-FFF2-40B4-BE49-F238E27FC236}">
                <a16:creationId xmlns:a16="http://schemas.microsoft.com/office/drawing/2014/main" id="{597E5DA5-6D6F-48E7-BA67-6783382FE3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FEA6D99-CC64-4536-B6AE-15BDFA29DF5A}"/>
              </a:ext>
            </a:extLst>
          </p:cNvPr>
          <p:cNvSpPr>
            <a:spLocks noGrp="1"/>
          </p:cNvSpPr>
          <p:nvPr>
            <p:ph type="sldNum" sz="quarter" idx="12"/>
          </p:nvPr>
        </p:nvSpPr>
        <p:spPr/>
        <p:txBody>
          <a:bodyPr/>
          <a:lstStyle/>
          <a:p>
            <a:fld id="{871F1646-3E2B-4B38-B005-E8ADE5969F4F}" type="slidenum">
              <a:rPr lang="en-US" smtClean="0"/>
              <a:t>‹#›</a:t>
            </a:fld>
            <a:endParaRPr lang="en-US"/>
          </a:p>
        </p:txBody>
      </p:sp>
    </p:spTree>
    <p:extLst>
      <p:ext uri="{BB962C8B-B14F-4D97-AF65-F5344CB8AC3E}">
        <p14:creationId xmlns:p14="http://schemas.microsoft.com/office/powerpoint/2010/main" val="1945806583"/>
      </p:ext>
    </p:extLst>
  </p:cSld>
  <p:clrMapOvr>
    <a:masterClrMapping/>
  </p:clrMapOvr>
  <mc:AlternateContent xmlns:mc="http://schemas.openxmlformats.org/markup-compatibility/2006" xmlns:p14="http://schemas.microsoft.com/office/powerpoint/2010/main">
    <mc:Choice Requires="p14">
      <p:transition spd="slow" p14:dur="2000" advTm="12000"/>
    </mc:Choice>
    <mc:Fallback xmlns="">
      <p:transition spd="slow" advTm="1200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BB35A37-9D94-4C9F-A0A7-908D7766F72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B33B265-D46A-4298-8835-65828F25DB6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56C223-F89B-4408-B513-B14F8400994B}"/>
              </a:ext>
            </a:extLst>
          </p:cNvPr>
          <p:cNvSpPr>
            <a:spLocks noGrp="1"/>
          </p:cNvSpPr>
          <p:nvPr>
            <p:ph type="dt" sz="half" idx="10"/>
          </p:nvPr>
        </p:nvSpPr>
        <p:spPr/>
        <p:txBody>
          <a:bodyPr/>
          <a:lstStyle/>
          <a:p>
            <a:fld id="{D19E7491-E68B-4FB0-8A97-53DDE41F99BA}" type="datetimeFigureOut">
              <a:rPr lang="en-US" smtClean="0"/>
              <a:t>12-Jul-19</a:t>
            </a:fld>
            <a:endParaRPr lang="en-US"/>
          </a:p>
        </p:txBody>
      </p:sp>
      <p:sp>
        <p:nvSpPr>
          <p:cNvPr id="5" name="Footer Placeholder 4">
            <a:extLst>
              <a:ext uri="{FF2B5EF4-FFF2-40B4-BE49-F238E27FC236}">
                <a16:creationId xmlns:a16="http://schemas.microsoft.com/office/drawing/2014/main" id="{37769FA3-C6F7-4C6F-8DD1-D0F9F9D6A6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2772D8E-40F7-4781-92CA-A5203074A46F}"/>
              </a:ext>
            </a:extLst>
          </p:cNvPr>
          <p:cNvSpPr>
            <a:spLocks noGrp="1"/>
          </p:cNvSpPr>
          <p:nvPr>
            <p:ph type="sldNum" sz="quarter" idx="12"/>
          </p:nvPr>
        </p:nvSpPr>
        <p:spPr/>
        <p:txBody>
          <a:bodyPr/>
          <a:lstStyle/>
          <a:p>
            <a:fld id="{871F1646-3E2B-4B38-B005-E8ADE5969F4F}" type="slidenum">
              <a:rPr lang="en-US" smtClean="0"/>
              <a:t>‹#›</a:t>
            </a:fld>
            <a:endParaRPr lang="en-US"/>
          </a:p>
        </p:txBody>
      </p:sp>
    </p:spTree>
    <p:extLst>
      <p:ext uri="{BB962C8B-B14F-4D97-AF65-F5344CB8AC3E}">
        <p14:creationId xmlns:p14="http://schemas.microsoft.com/office/powerpoint/2010/main" val="3256154431"/>
      </p:ext>
    </p:extLst>
  </p:cSld>
  <p:clrMapOvr>
    <a:masterClrMapping/>
  </p:clrMapOvr>
  <mc:AlternateContent xmlns:mc="http://schemas.openxmlformats.org/markup-compatibility/2006" xmlns:p14="http://schemas.microsoft.com/office/powerpoint/2010/main">
    <mc:Choice Requires="p14">
      <p:transition spd="slow" p14:dur="2000" advTm="12000"/>
    </mc:Choice>
    <mc:Fallback xmlns="">
      <p:transition spd="slow" advTm="12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D9DD32-D48E-4CEC-B6E0-98B4B27884E7}"/>
              </a:ext>
            </a:extLst>
          </p:cNvPr>
          <p:cNvSpPr>
            <a:spLocks noGrp="1"/>
          </p:cNvSpPr>
          <p:nvPr>
            <p:ph type="title" hasCustomPrompt="1"/>
          </p:nvPr>
        </p:nvSpPr>
        <p:spPr>
          <a:xfrm>
            <a:off x="838200" y="136525"/>
            <a:ext cx="10515600" cy="1325563"/>
          </a:xfrm>
        </p:spPr>
        <p:txBody>
          <a:bodyPr/>
          <a:lstStyle>
            <a:lvl1pPr algn="ctr">
              <a:defRPr sz="5400">
                <a:latin typeface="Century Gothic" panose="020B0502020202020204" pitchFamily="34" charset="0"/>
              </a:defRPr>
            </a:lvl1pPr>
          </a:lstStyle>
          <a:p>
            <a:r>
              <a:rPr lang="en-US" dirty="0"/>
              <a:t>AWARD ENTRANT</a:t>
            </a:r>
            <a:endParaRPr lang="en-NZ" dirty="0"/>
          </a:p>
        </p:txBody>
      </p:sp>
      <p:sp>
        <p:nvSpPr>
          <p:cNvPr id="3" name="Date Placeholder 2">
            <a:extLst>
              <a:ext uri="{FF2B5EF4-FFF2-40B4-BE49-F238E27FC236}">
                <a16:creationId xmlns:a16="http://schemas.microsoft.com/office/drawing/2014/main" id="{19042755-F1DA-4B58-A748-42E6249A09A4}"/>
              </a:ext>
            </a:extLst>
          </p:cNvPr>
          <p:cNvSpPr>
            <a:spLocks noGrp="1"/>
          </p:cNvSpPr>
          <p:nvPr>
            <p:ph type="dt" sz="half" idx="10"/>
          </p:nvPr>
        </p:nvSpPr>
        <p:spPr/>
        <p:txBody>
          <a:bodyPr/>
          <a:lstStyle/>
          <a:p>
            <a:fld id="{D864E369-02E0-418D-BE9B-9A3DF88B2920}" type="datetimeFigureOut">
              <a:rPr lang="en-NZ" smtClean="0"/>
              <a:t>12/07/2019</a:t>
            </a:fld>
            <a:endParaRPr lang="en-NZ"/>
          </a:p>
        </p:txBody>
      </p:sp>
      <p:sp>
        <p:nvSpPr>
          <p:cNvPr id="4" name="Footer Placeholder 3">
            <a:extLst>
              <a:ext uri="{FF2B5EF4-FFF2-40B4-BE49-F238E27FC236}">
                <a16:creationId xmlns:a16="http://schemas.microsoft.com/office/drawing/2014/main" id="{09BEAA60-6508-4956-9FD9-527D7D8CA840}"/>
              </a:ext>
            </a:extLst>
          </p:cNvPr>
          <p:cNvSpPr>
            <a:spLocks noGrp="1"/>
          </p:cNvSpPr>
          <p:nvPr>
            <p:ph type="ftr" sz="quarter" idx="11"/>
          </p:nvPr>
        </p:nvSpPr>
        <p:spPr/>
        <p:txBody>
          <a:bodyPr/>
          <a:lstStyle/>
          <a:p>
            <a:endParaRPr lang="en-NZ" dirty="0"/>
          </a:p>
        </p:txBody>
      </p:sp>
      <p:sp>
        <p:nvSpPr>
          <p:cNvPr id="5" name="Slide Number Placeholder 4">
            <a:extLst>
              <a:ext uri="{FF2B5EF4-FFF2-40B4-BE49-F238E27FC236}">
                <a16:creationId xmlns:a16="http://schemas.microsoft.com/office/drawing/2014/main" id="{04AD4C1E-FB57-4B2F-8341-6306FEC8E549}"/>
              </a:ext>
            </a:extLst>
          </p:cNvPr>
          <p:cNvSpPr>
            <a:spLocks noGrp="1"/>
          </p:cNvSpPr>
          <p:nvPr>
            <p:ph type="sldNum" sz="quarter" idx="12"/>
          </p:nvPr>
        </p:nvSpPr>
        <p:spPr/>
        <p:txBody>
          <a:bodyPr/>
          <a:lstStyle/>
          <a:p>
            <a:fld id="{42D1EA68-AF27-403B-B261-927F97070BEE}" type="slidenum">
              <a:rPr lang="en-NZ" smtClean="0"/>
              <a:t>‹#›</a:t>
            </a:fld>
            <a:endParaRPr lang="en-NZ"/>
          </a:p>
        </p:txBody>
      </p:sp>
      <p:sp>
        <p:nvSpPr>
          <p:cNvPr id="9" name="Content Placeholder 8">
            <a:extLst>
              <a:ext uri="{FF2B5EF4-FFF2-40B4-BE49-F238E27FC236}">
                <a16:creationId xmlns:a16="http://schemas.microsoft.com/office/drawing/2014/main" id="{91815CB7-2FE4-451A-A63B-22B424CF1873}"/>
              </a:ext>
            </a:extLst>
          </p:cNvPr>
          <p:cNvSpPr>
            <a:spLocks noGrp="1"/>
          </p:cNvSpPr>
          <p:nvPr>
            <p:ph sz="quarter" idx="13"/>
          </p:nvPr>
        </p:nvSpPr>
        <p:spPr>
          <a:xfrm>
            <a:off x="3179070" y="1554163"/>
            <a:ext cx="5833860" cy="498475"/>
          </a:xfrm>
        </p:spPr>
        <p:txBody>
          <a:bodyPr/>
          <a:lstStyle>
            <a:lvl1pPr>
              <a:defRPr>
                <a:latin typeface="Century Gothic" panose="020B0502020202020204" pitchFamily="34" charset="0"/>
              </a:defRPr>
            </a:lvl1pPr>
          </a:lstStyle>
          <a:p>
            <a:pPr lvl="0"/>
            <a:r>
              <a:rPr lang="en-US" dirty="0"/>
              <a:t>Click to edit Master text styles</a:t>
            </a:r>
          </a:p>
        </p:txBody>
      </p:sp>
      <p:sp>
        <p:nvSpPr>
          <p:cNvPr id="7" name="Content Placeholder 6">
            <a:extLst>
              <a:ext uri="{FF2B5EF4-FFF2-40B4-BE49-F238E27FC236}">
                <a16:creationId xmlns:a16="http://schemas.microsoft.com/office/drawing/2014/main" id="{4BC97F71-C1B9-45EC-8357-418236134318}"/>
              </a:ext>
            </a:extLst>
          </p:cNvPr>
          <p:cNvSpPr>
            <a:spLocks noGrp="1"/>
          </p:cNvSpPr>
          <p:nvPr>
            <p:ph sz="quarter" idx="14"/>
          </p:nvPr>
        </p:nvSpPr>
        <p:spPr>
          <a:xfrm>
            <a:off x="838200" y="2386013"/>
            <a:ext cx="4781204" cy="3649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icture Placeholder 9">
            <a:extLst>
              <a:ext uri="{FF2B5EF4-FFF2-40B4-BE49-F238E27FC236}">
                <a16:creationId xmlns:a16="http://schemas.microsoft.com/office/drawing/2014/main" id="{D304EA9B-BF90-4AFA-AB69-EF087352DB68}"/>
              </a:ext>
            </a:extLst>
          </p:cNvPr>
          <p:cNvSpPr>
            <a:spLocks noGrp="1"/>
          </p:cNvSpPr>
          <p:nvPr>
            <p:ph type="pic" sz="quarter" idx="15"/>
          </p:nvPr>
        </p:nvSpPr>
        <p:spPr>
          <a:xfrm>
            <a:off x="6572598" y="2373313"/>
            <a:ext cx="4781204" cy="3649662"/>
          </a:xfrm>
        </p:spPr>
        <p:txBody>
          <a:bodyPr/>
          <a:lstStyle/>
          <a:p>
            <a:endParaRPr lang="en-US"/>
          </a:p>
        </p:txBody>
      </p:sp>
    </p:spTree>
    <p:extLst>
      <p:ext uri="{BB962C8B-B14F-4D97-AF65-F5344CB8AC3E}">
        <p14:creationId xmlns:p14="http://schemas.microsoft.com/office/powerpoint/2010/main" val="634353903"/>
      </p:ext>
    </p:extLst>
  </p:cSld>
  <p:clrMapOvr>
    <a:masterClrMapping/>
  </p:clrMapOvr>
  <mc:AlternateContent xmlns:mc="http://schemas.openxmlformats.org/markup-compatibility/2006" xmlns:p14="http://schemas.microsoft.com/office/powerpoint/2010/main">
    <mc:Choice Requires="p14">
      <p:transition spd="slow" p14:dur="2000" advTm="12000"/>
    </mc:Choice>
    <mc:Fallback xmlns="">
      <p:transition spd="slow" advTm="12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D9DD32-D48E-4CEC-B6E0-98B4B27884E7}"/>
              </a:ext>
            </a:extLst>
          </p:cNvPr>
          <p:cNvSpPr>
            <a:spLocks noGrp="1"/>
          </p:cNvSpPr>
          <p:nvPr>
            <p:ph type="title" hasCustomPrompt="1"/>
          </p:nvPr>
        </p:nvSpPr>
        <p:spPr>
          <a:xfrm>
            <a:off x="838200" y="136525"/>
            <a:ext cx="10515600" cy="1325563"/>
          </a:xfrm>
        </p:spPr>
        <p:txBody>
          <a:bodyPr/>
          <a:lstStyle>
            <a:lvl1pPr algn="ctr">
              <a:defRPr sz="5400">
                <a:latin typeface="Century Gothic" panose="020B0502020202020204" pitchFamily="34" charset="0"/>
              </a:defRPr>
            </a:lvl1pPr>
          </a:lstStyle>
          <a:p>
            <a:r>
              <a:rPr lang="en-US" dirty="0"/>
              <a:t>AWARD ENTRANT</a:t>
            </a:r>
            <a:endParaRPr lang="en-NZ" dirty="0"/>
          </a:p>
        </p:txBody>
      </p:sp>
      <p:sp>
        <p:nvSpPr>
          <p:cNvPr id="3" name="Date Placeholder 2">
            <a:extLst>
              <a:ext uri="{FF2B5EF4-FFF2-40B4-BE49-F238E27FC236}">
                <a16:creationId xmlns:a16="http://schemas.microsoft.com/office/drawing/2014/main" id="{19042755-F1DA-4B58-A748-42E6249A09A4}"/>
              </a:ext>
            </a:extLst>
          </p:cNvPr>
          <p:cNvSpPr>
            <a:spLocks noGrp="1"/>
          </p:cNvSpPr>
          <p:nvPr>
            <p:ph type="dt" sz="half" idx="10"/>
          </p:nvPr>
        </p:nvSpPr>
        <p:spPr/>
        <p:txBody>
          <a:bodyPr/>
          <a:lstStyle/>
          <a:p>
            <a:fld id="{D864E369-02E0-418D-BE9B-9A3DF88B2920}" type="datetimeFigureOut">
              <a:rPr lang="en-NZ" smtClean="0"/>
              <a:t>12/07/2019</a:t>
            </a:fld>
            <a:endParaRPr lang="en-NZ"/>
          </a:p>
        </p:txBody>
      </p:sp>
      <p:sp>
        <p:nvSpPr>
          <p:cNvPr id="4" name="Footer Placeholder 3">
            <a:extLst>
              <a:ext uri="{FF2B5EF4-FFF2-40B4-BE49-F238E27FC236}">
                <a16:creationId xmlns:a16="http://schemas.microsoft.com/office/drawing/2014/main" id="{09BEAA60-6508-4956-9FD9-527D7D8CA840}"/>
              </a:ext>
            </a:extLst>
          </p:cNvPr>
          <p:cNvSpPr>
            <a:spLocks noGrp="1"/>
          </p:cNvSpPr>
          <p:nvPr>
            <p:ph type="ftr" sz="quarter" idx="11"/>
          </p:nvPr>
        </p:nvSpPr>
        <p:spPr/>
        <p:txBody>
          <a:bodyPr/>
          <a:lstStyle/>
          <a:p>
            <a:endParaRPr lang="en-NZ" dirty="0"/>
          </a:p>
        </p:txBody>
      </p:sp>
      <p:sp>
        <p:nvSpPr>
          <p:cNvPr id="5" name="Slide Number Placeholder 4">
            <a:extLst>
              <a:ext uri="{FF2B5EF4-FFF2-40B4-BE49-F238E27FC236}">
                <a16:creationId xmlns:a16="http://schemas.microsoft.com/office/drawing/2014/main" id="{04AD4C1E-FB57-4B2F-8341-6306FEC8E549}"/>
              </a:ext>
            </a:extLst>
          </p:cNvPr>
          <p:cNvSpPr>
            <a:spLocks noGrp="1"/>
          </p:cNvSpPr>
          <p:nvPr>
            <p:ph type="sldNum" sz="quarter" idx="12"/>
          </p:nvPr>
        </p:nvSpPr>
        <p:spPr/>
        <p:txBody>
          <a:bodyPr/>
          <a:lstStyle/>
          <a:p>
            <a:fld id="{42D1EA68-AF27-403B-B261-927F97070BEE}" type="slidenum">
              <a:rPr lang="en-NZ" smtClean="0"/>
              <a:t>‹#›</a:t>
            </a:fld>
            <a:endParaRPr lang="en-NZ"/>
          </a:p>
        </p:txBody>
      </p:sp>
      <p:sp>
        <p:nvSpPr>
          <p:cNvPr id="9" name="Content Placeholder 8">
            <a:extLst>
              <a:ext uri="{FF2B5EF4-FFF2-40B4-BE49-F238E27FC236}">
                <a16:creationId xmlns:a16="http://schemas.microsoft.com/office/drawing/2014/main" id="{91815CB7-2FE4-451A-A63B-22B424CF1873}"/>
              </a:ext>
            </a:extLst>
          </p:cNvPr>
          <p:cNvSpPr>
            <a:spLocks noGrp="1"/>
          </p:cNvSpPr>
          <p:nvPr>
            <p:ph sz="quarter" idx="13"/>
          </p:nvPr>
        </p:nvSpPr>
        <p:spPr>
          <a:xfrm>
            <a:off x="3179070" y="1554163"/>
            <a:ext cx="5833860" cy="498475"/>
          </a:xfrm>
        </p:spPr>
        <p:txBody>
          <a:bodyPr/>
          <a:lstStyle>
            <a:lvl1pPr>
              <a:defRPr>
                <a:latin typeface="Century Gothic" panose="020B0502020202020204" pitchFamily="34" charset="0"/>
              </a:defRPr>
            </a:lvl1pPr>
          </a:lstStyle>
          <a:p>
            <a:pPr lvl="0"/>
            <a:r>
              <a:rPr lang="en-US" dirty="0"/>
              <a:t>Click to edit Master text styles</a:t>
            </a:r>
          </a:p>
        </p:txBody>
      </p:sp>
      <p:sp>
        <p:nvSpPr>
          <p:cNvPr id="7" name="Content Placeholder 6">
            <a:extLst>
              <a:ext uri="{FF2B5EF4-FFF2-40B4-BE49-F238E27FC236}">
                <a16:creationId xmlns:a16="http://schemas.microsoft.com/office/drawing/2014/main" id="{4BC97F71-C1B9-45EC-8357-418236134318}"/>
              </a:ext>
            </a:extLst>
          </p:cNvPr>
          <p:cNvSpPr>
            <a:spLocks noGrp="1"/>
          </p:cNvSpPr>
          <p:nvPr>
            <p:ph sz="quarter" idx="14"/>
          </p:nvPr>
        </p:nvSpPr>
        <p:spPr>
          <a:xfrm>
            <a:off x="838200" y="2386013"/>
            <a:ext cx="4781204" cy="3649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icture Placeholder 9">
            <a:extLst>
              <a:ext uri="{FF2B5EF4-FFF2-40B4-BE49-F238E27FC236}">
                <a16:creationId xmlns:a16="http://schemas.microsoft.com/office/drawing/2014/main" id="{D304EA9B-BF90-4AFA-AB69-EF087352DB68}"/>
              </a:ext>
            </a:extLst>
          </p:cNvPr>
          <p:cNvSpPr>
            <a:spLocks noGrp="1"/>
          </p:cNvSpPr>
          <p:nvPr>
            <p:ph type="pic" sz="quarter" idx="15"/>
          </p:nvPr>
        </p:nvSpPr>
        <p:spPr>
          <a:xfrm>
            <a:off x="6572598" y="2373313"/>
            <a:ext cx="4781204" cy="3649662"/>
          </a:xfrm>
        </p:spPr>
        <p:txBody>
          <a:bodyPr/>
          <a:lstStyle/>
          <a:p>
            <a:endParaRPr lang="en-US"/>
          </a:p>
        </p:txBody>
      </p:sp>
    </p:spTree>
    <p:extLst>
      <p:ext uri="{BB962C8B-B14F-4D97-AF65-F5344CB8AC3E}">
        <p14:creationId xmlns:p14="http://schemas.microsoft.com/office/powerpoint/2010/main" val="1458168037"/>
      </p:ext>
    </p:extLst>
  </p:cSld>
  <p:clrMapOvr>
    <a:masterClrMapping/>
  </p:clrMapOvr>
  <mc:AlternateContent xmlns:mc="http://schemas.openxmlformats.org/markup-compatibility/2006" xmlns:p14="http://schemas.microsoft.com/office/powerpoint/2010/main">
    <mc:Choice Requires="p14">
      <p:transition spd="slow" p14:dur="2000" advTm="12000"/>
    </mc:Choice>
    <mc:Fallback xmlns="">
      <p:transition spd="slow" advTm="12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D9DD32-D48E-4CEC-B6E0-98B4B27884E7}"/>
              </a:ext>
            </a:extLst>
          </p:cNvPr>
          <p:cNvSpPr>
            <a:spLocks noGrp="1"/>
          </p:cNvSpPr>
          <p:nvPr>
            <p:ph type="title" hasCustomPrompt="1"/>
          </p:nvPr>
        </p:nvSpPr>
        <p:spPr>
          <a:xfrm>
            <a:off x="838200" y="136525"/>
            <a:ext cx="10515600" cy="1325563"/>
          </a:xfrm>
        </p:spPr>
        <p:txBody>
          <a:bodyPr/>
          <a:lstStyle>
            <a:lvl1pPr algn="ctr">
              <a:defRPr sz="5400">
                <a:latin typeface="Century Gothic" panose="020B0502020202020204" pitchFamily="34" charset="0"/>
              </a:defRPr>
            </a:lvl1pPr>
          </a:lstStyle>
          <a:p>
            <a:r>
              <a:rPr lang="en-US" dirty="0"/>
              <a:t>AWARD ENTRANT</a:t>
            </a:r>
            <a:endParaRPr lang="en-NZ" dirty="0"/>
          </a:p>
        </p:txBody>
      </p:sp>
      <p:sp>
        <p:nvSpPr>
          <p:cNvPr id="3" name="Date Placeholder 2">
            <a:extLst>
              <a:ext uri="{FF2B5EF4-FFF2-40B4-BE49-F238E27FC236}">
                <a16:creationId xmlns:a16="http://schemas.microsoft.com/office/drawing/2014/main" id="{19042755-F1DA-4B58-A748-42E6249A09A4}"/>
              </a:ext>
            </a:extLst>
          </p:cNvPr>
          <p:cNvSpPr>
            <a:spLocks noGrp="1"/>
          </p:cNvSpPr>
          <p:nvPr>
            <p:ph type="dt" sz="half" idx="10"/>
          </p:nvPr>
        </p:nvSpPr>
        <p:spPr/>
        <p:txBody>
          <a:bodyPr/>
          <a:lstStyle/>
          <a:p>
            <a:fld id="{D864E369-02E0-418D-BE9B-9A3DF88B2920}" type="datetimeFigureOut">
              <a:rPr lang="en-NZ" smtClean="0"/>
              <a:t>12/07/2019</a:t>
            </a:fld>
            <a:endParaRPr lang="en-NZ"/>
          </a:p>
        </p:txBody>
      </p:sp>
      <p:sp>
        <p:nvSpPr>
          <p:cNvPr id="4" name="Footer Placeholder 3">
            <a:extLst>
              <a:ext uri="{FF2B5EF4-FFF2-40B4-BE49-F238E27FC236}">
                <a16:creationId xmlns:a16="http://schemas.microsoft.com/office/drawing/2014/main" id="{09BEAA60-6508-4956-9FD9-527D7D8CA840}"/>
              </a:ext>
            </a:extLst>
          </p:cNvPr>
          <p:cNvSpPr>
            <a:spLocks noGrp="1"/>
          </p:cNvSpPr>
          <p:nvPr>
            <p:ph type="ftr" sz="quarter" idx="11"/>
          </p:nvPr>
        </p:nvSpPr>
        <p:spPr/>
        <p:txBody>
          <a:bodyPr/>
          <a:lstStyle/>
          <a:p>
            <a:endParaRPr lang="en-NZ" dirty="0"/>
          </a:p>
        </p:txBody>
      </p:sp>
      <p:sp>
        <p:nvSpPr>
          <p:cNvPr id="5" name="Slide Number Placeholder 4">
            <a:extLst>
              <a:ext uri="{FF2B5EF4-FFF2-40B4-BE49-F238E27FC236}">
                <a16:creationId xmlns:a16="http://schemas.microsoft.com/office/drawing/2014/main" id="{04AD4C1E-FB57-4B2F-8341-6306FEC8E549}"/>
              </a:ext>
            </a:extLst>
          </p:cNvPr>
          <p:cNvSpPr>
            <a:spLocks noGrp="1"/>
          </p:cNvSpPr>
          <p:nvPr>
            <p:ph type="sldNum" sz="quarter" idx="12"/>
          </p:nvPr>
        </p:nvSpPr>
        <p:spPr/>
        <p:txBody>
          <a:bodyPr/>
          <a:lstStyle/>
          <a:p>
            <a:fld id="{42D1EA68-AF27-403B-B261-927F97070BEE}" type="slidenum">
              <a:rPr lang="en-NZ" smtClean="0"/>
              <a:t>‹#›</a:t>
            </a:fld>
            <a:endParaRPr lang="en-NZ"/>
          </a:p>
        </p:txBody>
      </p:sp>
      <p:sp>
        <p:nvSpPr>
          <p:cNvPr id="9" name="Content Placeholder 8">
            <a:extLst>
              <a:ext uri="{FF2B5EF4-FFF2-40B4-BE49-F238E27FC236}">
                <a16:creationId xmlns:a16="http://schemas.microsoft.com/office/drawing/2014/main" id="{91815CB7-2FE4-451A-A63B-22B424CF1873}"/>
              </a:ext>
            </a:extLst>
          </p:cNvPr>
          <p:cNvSpPr>
            <a:spLocks noGrp="1"/>
          </p:cNvSpPr>
          <p:nvPr>
            <p:ph sz="quarter" idx="13"/>
          </p:nvPr>
        </p:nvSpPr>
        <p:spPr>
          <a:xfrm>
            <a:off x="3179070" y="1554163"/>
            <a:ext cx="5833860" cy="498475"/>
          </a:xfrm>
        </p:spPr>
        <p:txBody>
          <a:bodyPr/>
          <a:lstStyle>
            <a:lvl1pPr>
              <a:defRPr>
                <a:latin typeface="Century Gothic" panose="020B0502020202020204" pitchFamily="34" charset="0"/>
              </a:defRPr>
            </a:lvl1pPr>
          </a:lstStyle>
          <a:p>
            <a:pPr lvl="0"/>
            <a:r>
              <a:rPr lang="en-US" dirty="0"/>
              <a:t>Click to edit Master text styles</a:t>
            </a:r>
          </a:p>
        </p:txBody>
      </p:sp>
      <p:sp>
        <p:nvSpPr>
          <p:cNvPr id="7" name="Content Placeholder 6">
            <a:extLst>
              <a:ext uri="{FF2B5EF4-FFF2-40B4-BE49-F238E27FC236}">
                <a16:creationId xmlns:a16="http://schemas.microsoft.com/office/drawing/2014/main" id="{4BC97F71-C1B9-45EC-8357-418236134318}"/>
              </a:ext>
            </a:extLst>
          </p:cNvPr>
          <p:cNvSpPr>
            <a:spLocks noGrp="1"/>
          </p:cNvSpPr>
          <p:nvPr>
            <p:ph sz="quarter" idx="14"/>
          </p:nvPr>
        </p:nvSpPr>
        <p:spPr>
          <a:xfrm>
            <a:off x="838200" y="2386013"/>
            <a:ext cx="4781204" cy="3649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icture Placeholder 9">
            <a:extLst>
              <a:ext uri="{FF2B5EF4-FFF2-40B4-BE49-F238E27FC236}">
                <a16:creationId xmlns:a16="http://schemas.microsoft.com/office/drawing/2014/main" id="{D304EA9B-BF90-4AFA-AB69-EF087352DB68}"/>
              </a:ext>
            </a:extLst>
          </p:cNvPr>
          <p:cNvSpPr>
            <a:spLocks noGrp="1"/>
          </p:cNvSpPr>
          <p:nvPr>
            <p:ph type="pic" sz="quarter" idx="15"/>
          </p:nvPr>
        </p:nvSpPr>
        <p:spPr>
          <a:xfrm>
            <a:off x="6572598" y="2373313"/>
            <a:ext cx="4781204" cy="3649662"/>
          </a:xfrm>
        </p:spPr>
        <p:txBody>
          <a:bodyPr/>
          <a:lstStyle/>
          <a:p>
            <a:endParaRPr lang="en-US"/>
          </a:p>
        </p:txBody>
      </p:sp>
    </p:spTree>
    <p:extLst>
      <p:ext uri="{BB962C8B-B14F-4D97-AF65-F5344CB8AC3E}">
        <p14:creationId xmlns:p14="http://schemas.microsoft.com/office/powerpoint/2010/main" val="3067505099"/>
      </p:ext>
    </p:extLst>
  </p:cSld>
  <p:clrMapOvr>
    <a:masterClrMapping/>
  </p:clrMapOvr>
  <mc:AlternateContent xmlns:mc="http://schemas.openxmlformats.org/markup-compatibility/2006" xmlns:p14="http://schemas.microsoft.com/office/powerpoint/2010/main">
    <mc:Choice Requires="p14">
      <p:transition spd="slow" p14:dur="2000" advTm="12000"/>
    </mc:Choice>
    <mc:Fallback xmlns="">
      <p:transition spd="slow" advTm="12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D9DD32-D48E-4CEC-B6E0-98B4B27884E7}"/>
              </a:ext>
            </a:extLst>
          </p:cNvPr>
          <p:cNvSpPr>
            <a:spLocks noGrp="1"/>
          </p:cNvSpPr>
          <p:nvPr>
            <p:ph type="title" hasCustomPrompt="1"/>
          </p:nvPr>
        </p:nvSpPr>
        <p:spPr>
          <a:xfrm>
            <a:off x="838200" y="136525"/>
            <a:ext cx="10515600" cy="1325563"/>
          </a:xfrm>
        </p:spPr>
        <p:txBody>
          <a:bodyPr/>
          <a:lstStyle>
            <a:lvl1pPr algn="ctr">
              <a:defRPr sz="5400">
                <a:latin typeface="Century Gothic" panose="020B0502020202020204" pitchFamily="34" charset="0"/>
              </a:defRPr>
            </a:lvl1pPr>
          </a:lstStyle>
          <a:p>
            <a:r>
              <a:rPr lang="en-US" dirty="0"/>
              <a:t>AWARD ENTRANT</a:t>
            </a:r>
            <a:endParaRPr lang="en-NZ" dirty="0"/>
          </a:p>
        </p:txBody>
      </p:sp>
      <p:sp>
        <p:nvSpPr>
          <p:cNvPr id="3" name="Date Placeholder 2">
            <a:extLst>
              <a:ext uri="{FF2B5EF4-FFF2-40B4-BE49-F238E27FC236}">
                <a16:creationId xmlns:a16="http://schemas.microsoft.com/office/drawing/2014/main" id="{19042755-F1DA-4B58-A748-42E6249A09A4}"/>
              </a:ext>
            </a:extLst>
          </p:cNvPr>
          <p:cNvSpPr>
            <a:spLocks noGrp="1"/>
          </p:cNvSpPr>
          <p:nvPr>
            <p:ph type="dt" sz="half" idx="10"/>
          </p:nvPr>
        </p:nvSpPr>
        <p:spPr/>
        <p:txBody>
          <a:bodyPr/>
          <a:lstStyle/>
          <a:p>
            <a:fld id="{D864E369-02E0-418D-BE9B-9A3DF88B2920}" type="datetimeFigureOut">
              <a:rPr lang="en-NZ" smtClean="0"/>
              <a:t>12/07/2019</a:t>
            </a:fld>
            <a:endParaRPr lang="en-NZ"/>
          </a:p>
        </p:txBody>
      </p:sp>
      <p:sp>
        <p:nvSpPr>
          <p:cNvPr id="4" name="Footer Placeholder 3">
            <a:extLst>
              <a:ext uri="{FF2B5EF4-FFF2-40B4-BE49-F238E27FC236}">
                <a16:creationId xmlns:a16="http://schemas.microsoft.com/office/drawing/2014/main" id="{09BEAA60-6508-4956-9FD9-527D7D8CA840}"/>
              </a:ext>
            </a:extLst>
          </p:cNvPr>
          <p:cNvSpPr>
            <a:spLocks noGrp="1"/>
          </p:cNvSpPr>
          <p:nvPr>
            <p:ph type="ftr" sz="quarter" idx="11"/>
          </p:nvPr>
        </p:nvSpPr>
        <p:spPr/>
        <p:txBody>
          <a:bodyPr/>
          <a:lstStyle/>
          <a:p>
            <a:endParaRPr lang="en-NZ" dirty="0"/>
          </a:p>
        </p:txBody>
      </p:sp>
      <p:sp>
        <p:nvSpPr>
          <p:cNvPr id="5" name="Slide Number Placeholder 4">
            <a:extLst>
              <a:ext uri="{FF2B5EF4-FFF2-40B4-BE49-F238E27FC236}">
                <a16:creationId xmlns:a16="http://schemas.microsoft.com/office/drawing/2014/main" id="{04AD4C1E-FB57-4B2F-8341-6306FEC8E549}"/>
              </a:ext>
            </a:extLst>
          </p:cNvPr>
          <p:cNvSpPr>
            <a:spLocks noGrp="1"/>
          </p:cNvSpPr>
          <p:nvPr>
            <p:ph type="sldNum" sz="quarter" idx="12"/>
          </p:nvPr>
        </p:nvSpPr>
        <p:spPr/>
        <p:txBody>
          <a:bodyPr/>
          <a:lstStyle/>
          <a:p>
            <a:fld id="{42D1EA68-AF27-403B-B261-927F97070BEE}" type="slidenum">
              <a:rPr lang="en-NZ" smtClean="0"/>
              <a:t>‹#›</a:t>
            </a:fld>
            <a:endParaRPr lang="en-NZ"/>
          </a:p>
        </p:txBody>
      </p:sp>
      <p:sp>
        <p:nvSpPr>
          <p:cNvPr id="9" name="Content Placeholder 8">
            <a:extLst>
              <a:ext uri="{FF2B5EF4-FFF2-40B4-BE49-F238E27FC236}">
                <a16:creationId xmlns:a16="http://schemas.microsoft.com/office/drawing/2014/main" id="{91815CB7-2FE4-451A-A63B-22B424CF1873}"/>
              </a:ext>
            </a:extLst>
          </p:cNvPr>
          <p:cNvSpPr>
            <a:spLocks noGrp="1"/>
          </p:cNvSpPr>
          <p:nvPr>
            <p:ph sz="quarter" idx="13"/>
          </p:nvPr>
        </p:nvSpPr>
        <p:spPr>
          <a:xfrm>
            <a:off x="3179070" y="1554163"/>
            <a:ext cx="5833860" cy="498475"/>
          </a:xfrm>
        </p:spPr>
        <p:txBody>
          <a:bodyPr/>
          <a:lstStyle>
            <a:lvl1pPr>
              <a:defRPr>
                <a:latin typeface="Century Gothic" panose="020B0502020202020204" pitchFamily="34" charset="0"/>
              </a:defRPr>
            </a:lvl1pPr>
          </a:lstStyle>
          <a:p>
            <a:pPr lvl="0"/>
            <a:r>
              <a:rPr lang="en-US" dirty="0"/>
              <a:t>Click to edit Master text styles</a:t>
            </a:r>
          </a:p>
        </p:txBody>
      </p:sp>
      <p:sp>
        <p:nvSpPr>
          <p:cNvPr id="7" name="Content Placeholder 6">
            <a:extLst>
              <a:ext uri="{FF2B5EF4-FFF2-40B4-BE49-F238E27FC236}">
                <a16:creationId xmlns:a16="http://schemas.microsoft.com/office/drawing/2014/main" id="{4BC97F71-C1B9-45EC-8357-418236134318}"/>
              </a:ext>
            </a:extLst>
          </p:cNvPr>
          <p:cNvSpPr>
            <a:spLocks noGrp="1"/>
          </p:cNvSpPr>
          <p:nvPr>
            <p:ph sz="quarter" idx="14"/>
          </p:nvPr>
        </p:nvSpPr>
        <p:spPr>
          <a:xfrm>
            <a:off x="838200" y="2386013"/>
            <a:ext cx="4781204" cy="3649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icture Placeholder 9">
            <a:extLst>
              <a:ext uri="{FF2B5EF4-FFF2-40B4-BE49-F238E27FC236}">
                <a16:creationId xmlns:a16="http://schemas.microsoft.com/office/drawing/2014/main" id="{D304EA9B-BF90-4AFA-AB69-EF087352DB68}"/>
              </a:ext>
            </a:extLst>
          </p:cNvPr>
          <p:cNvSpPr>
            <a:spLocks noGrp="1"/>
          </p:cNvSpPr>
          <p:nvPr>
            <p:ph type="pic" sz="quarter" idx="15"/>
          </p:nvPr>
        </p:nvSpPr>
        <p:spPr>
          <a:xfrm>
            <a:off x="6572598" y="2373313"/>
            <a:ext cx="4781204" cy="3649662"/>
          </a:xfrm>
        </p:spPr>
        <p:txBody>
          <a:bodyPr/>
          <a:lstStyle/>
          <a:p>
            <a:endParaRPr lang="en-US"/>
          </a:p>
        </p:txBody>
      </p:sp>
    </p:spTree>
    <p:extLst>
      <p:ext uri="{BB962C8B-B14F-4D97-AF65-F5344CB8AC3E}">
        <p14:creationId xmlns:p14="http://schemas.microsoft.com/office/powerpoint/2010/main" val="678321569"/>
      </p:ext>
    </p:extLst>
  </p:cSld>
  <p:clrMapOvr>
    <a:masterClrMapping/>
  </p:clrMapOvr>
  <mc:AlternateContent xmlns:mc="http://schemas.openxmlformats.org/markup-compatibility/2006" xmlns:p14="http://schemas.microsoft.com/office/powerpoint/2010/main">
    <mc:Choice Requires="p14">
      <p:transition spd="slow" p14:dur="2000" advTm="12000"/>
    </mc:Choice>
    <mc:Fallback xmlns="">
      <p:transition spd="slow" advTm="12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D9DD32-D48E-4CEC-B6E0-98B4B27884E7}"/>
              </a:ext>
            </a:extLst>
          </p:cNvPr>
          <p:cNvSpPr>
            <a:spLocks noGrp="1"/>
          </p:cNvSpPr>
          <p:nvPr>
            <p:ph type="title" hasCustomPrompt="1"/>
          </p:nvPr>
        </p:nvSpPr>
        <p:spPr>
          <a:xfrm>
            <a:off x="838200" y="136525"/>
            <a:ext cx="10515600" cy="1325563"/>
          </a:xfrm>
        </p:spPr>
        <p:txBody>
          <a:bodyPr/>
          <a:lstStyle>
            <a:lvl1pPr algn="ctr">
              <a:defRPr sz="5400">
                <a:latin typeface="Century Gothic" panose="020B0502020202020204" pitchFamily="34" charset="0"/>
              </a:defRPr>
            </a:lvl1pPr>
          </a:lstStyle>
          <a:p>
            <a:r>
              <a:rPr lang="en-US" dirty="0"/>
              <a:t>AWARD ENTRANT</a:t>
            </a:r>
            <a:endParaRPr lang="en-NZ" dirty="0"/>
          </a:p>
        </p:txBody>
      </p:sp>
      <p:sp>
        <p:nvSpPr>
          <p:cNvPr id="3" name="Date Placeholder 2">
            <a:extLst>
              <a:ext uri="{FF2B5EF4-FFF2-40B4-BE49-F238E27FC236}">
                <a16:creationId xmlns:a16="http://schemas.microsoft.com/office/drawing/2014/main" id="{19042755-F1DA-4B58-A748-42E6249A09A4}"/>
              </a:ext>
            </a:extLst>
          </p:cNvPr>
          <p:cNvSpPr>
            <a:spLocks noGrp="1"/>
          </p:cNvSpPr>
          <p:nvPr>
            <p:ph type="dt" sz="half" idx="10"/>
          </p:nvPr>
        </p:nvSpPr>
        <p:spPr/>
        <p:txBody>
          <a:bodyPr/>
          <a:lstStyle/>
          <a:p>
            <a:fld id="{D864E369-02E0-418D-BE9B-9A3DF88B2920}" type="datetimeFigureOut">
              <a:rPr lang="en-NZ" smtClean="0"/>
              <a:t>12/07/2019</a:t>
            </a:fld>
            <a:endParaRPr lang="en-NZ"/>
          </a:p>
        </p:txBody>
      </p:sp>
      <p:sp>
        <p:nvSpPr>
          <p:cNvPr id="4" name="Footer Placeholder 3">
            <a:extLst>
              <a:ext uri="{FF2B5EF4-FFF2-40B4-BE49-F238E27FC236}">
                <a16:creationId xmlns:a16="http://schemas.microsoft.com/office/drawing/2014/main" id="{09BEAA60-6508-4956-9FD9-527D7D8CA840}"/>
              </a:ext>
            </a:extLst>
          </p:cNvPr>
          <p:cNvSpPr>
            <a:spLocks noGrp="1"/>
          </p:cNvSpPr>
          <p:nvPr>
            <p:ph type="ftr" sz="quarter" idx="11"/>
          </p:nvPr>
        </p:nvSpPr>
        <p:spPr/>
        <p:txBody>
          <a:bodyPr/>
          <a:lstStyle/>
          <a:p>
            <a:endParaRPr lang="en-NZ" dirty="0"/>
          </a:p>
        </p:txBody>
      </p:sp>
      <p:sp>
        <p:nvSpPr>
          <p:cNvPr id="5" name="Slide Number Placeholder 4">
            <a:extLst>
              <a:ext uri="{FF2B5EF4-FFF2-40B4-BE49-F238E27FC236}">
                <a16:creationId xmlns:a16="http://schemas.microsoft.com/office/drawing/2014/main" id="{04AD4C1E-FB57-4B2F-8341-6306FEC8E549}"/>
              </a:ext>
            </a:extLst>
          </p:cNvPr>
          <p:cNvSpPr>
            <a:spLocks noGrp="1"/>
          </p:cNvSpPr>
          <p:nvPr>
            <p:ph type="sldNum" sz="quarter" idx="12"/>
          </p:nvPr>
        </p:nvSpPr>
        <p:spPr/>
        <p:txBody>
          <a:bodyPr/>
          <a:lstStyle/>
          <a:p>
            <a:fld id="{42D1EA68-AF27-403B-B261-927F97070BEE}" type="slidenum">
              <a:rPr lang="en-NZ" smtClean="0"/>
              <a:t>‹#›</a:t>
            </a:fld>
            <a:endParaRPr lang="en-NZ"/>
          </a:p>
        </p:txBody>
      </p:sp>
      <p:sp>
        <p:nvSpPr>
          <p:cNvPr id="9" name="Content Placeholder 8">
            <a:extLst>
              <a:ext uri="{FF2B5EF4-FFF2-40B4-BE49-F238E27FC236}">
                <a16:creationId xmlns:a16="http://schemas.microsoft.com/office/drawing/2014/main" id="{91815CB7-2FE4-451A-A63B-22B424CF1873}"/>
              </a:ext>
            </a:extLst>
          </p:cNvPr>
          <p:cNvSpPr>
            <a:spLocks noGrp="1"/>
          </p:cNvSpPr>
          <p:nvPr>
            <p:ph sz="quarter" idx="13"/>
          </p:nvPr>
        </p:nvSpPr>
        <p:spPr>
          <a:xfrm>
            <a:off x="3179070" y="1554163"/>
            <a:ext cx="5833860" cy="498475"/>
          </a:xfrm>
        </p:spPr>
        <p:txBody>
          <a:bodyPr/>
          <a:lstStyle>
            <a:lvl1pPr>
              <a:defRPr>
                <a:latin typeface="Century Gothic" panose="020B0502020202020204" pitchFamily="34" charset="0"/>
              </a:defRPr>
            </a:lvl1pPr>
          </a:lstStyle>
          <a:p>
            <a:pPr lvl="0"/>
            <a:r>
              <a:rPr lang="en-US" dirty="0"/>
              <a:t>Click to edit Master text styles</a:t>
            </a:r>
          </a:p>
        </p:txBody>
      </p:sp>
      <p:sp>
        <p:nvSpPr>
          <p:cNvPr id="7" name="Content Placeholder 6">
            <a:extLst>
              <a:ext uri="{FF2B5EF4-FFF2-40B4-BE49-F238E27FC236}">
                <a16:creationId xmlns:a16="http://schemas.microsoft.com/office/drawing/2014/main" id="{4BC97F71-C1B9-45EC-8357-418236134318}"/>
              </a:ext>
            </a:extLst>
          </p:cNvPr>
          <p:cNvSpPr>
            <a:spLocks noGrp="1"/>
          </p:cNvSpPr>
          <p:nvPr>
            <p:ph sz="quarter" idx="14"/>
          </p:nvPr>
        </p:nvSpPr>
        <p:spPr>
          <a:xfrm>
            <a:off x="838200" y="2386013"/>
            <a:ext cx="4781204" cy="3649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icture Placeholder 9">
            <a:extLst>
              <a:ext uri="{FF2B5EF4-FFF2-40B4-BE49-F238E27FC236}">
                <a16:creationId xmlns:a16="http://schemas.microsoft.com/office/drawing/2014/main" id="{D304EA9B-BF90-4AFA-AB69-EF087352DB68}"/>
              </a:ext>
            </a:extLst>
          </p:cNvPr>
          <p:cNvSpPr>
            <a:spLocks noGrp="1"/>
          </p:cNvSpPr>
          <p:nvPr>
            <p:ph type="pic" sz="quarter" idx="15"/>
          </p:nvPr>
        </p:nvSpPr>
        <p:spPr>
          <a:xfrm>
            <a:off x="6572598" y="2373313"/>
            <a:ext cx="4781204" cy="3649662"/>
          </a:xfrm>
        </p:spPr>
        <p:txBody>
          <a:bodyPr/>
          <a:lstStyle/>
          <a:p>
            <a:endParaRPr lang="en-US"/>
          </a:p>
        </p:txBody>
      </p:sp>
    </p:spTree>
    <p:extLst>
      <p:ext uri="{BB962C8B-B14F-4D97-AF65-F5344CB8AC3E}">
        <p14:creationId xmlns:p14="http://schemas.microsoft.com/office/powerpoint/2010/main" val="1072734848"/>
      </p:ext>
    </p:extLst>
  </p:cSld>
  <p:clrMapOvr>
    <a:masterClrMapping/>
  </p:clrMapOvr>
  <mc:AlternateContent xmlns:mc="http://schemas.openxmlformats.org/markup-compatibility/2006" xmlns:p14="http://schemas.microsoft.com/office/powerpoint/2010/main">
    <mc:Choice Requires="p14">
      <p:transition spd="slow" p14:dur="2000" advTm="12000"/>
    </mc:Choice>
    <mc:Fallback xmlns="">
      <p:transition spd="slow" advTm="12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F30C23-F793-4A9A-A69C-8805F0C128A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EACC4D5-24F7-404F-99B9-7BF750E164B5}"/>
              </a:ext>
            </a:extLst>
          </p:cNvPr>
          <p:cNvSpPr>
            <a:spLocks noGrp="1"/>
          </p:cNvSpPr>
          <p:nvPr>
            <p:ph type="dt" sz="half" idx="10"/>
          </p:nvPr>
        </p:nvSpPr>
        <p:spPr/>
        <p:txBody>
          <a:bodyPr/>
          <a:lstStyle/>
          <a:p>
            <a:fld id="{D864E369-02E0-418D-BE9B-9A3DF88B2920}" type="datetimeFigureOut">
              <a:rPr lang="en-NZ" smtClean="0"/>
              <a:t>12/07/2019</a:t>
            </a:fld>
            <a:endParaRPr lang="en-NZ"/>
          </a:p>
        </p:txBody>
      </p:sp>
      <p:sp>
        <p:nvSpPr>
          <p:cNvPr id="4" name="Footer Placeholder 3">
            <a:extLst>
              <a:ext uri="{FF2B5EF4-FFF2-40B4-BE49-F238E27FC236}">
                <a16:creationId xmlns:a16="http://schemas.microsoft.com/office/drawing/2014/main" id="{12B1C34B-477B-47B4-A6AE-1353F02BD8FC}"/>
              </a:ext>
            </a:extLst>
          </p:cNvPr>
          <p:cNvSpPr>
            <a:spLocks noGrp="1"/>
          </p:cNvSpPr>
          <p:nvPr>
            <p:ph type="ftr" sz="quarter" idx="11"/>
          </p:nvPr>
        </p:nvSpPr>
        <p:spPr/>
        <p:txBody>
          <a:bodyPr/>
          <a:lstStyle/>
          <a:p>
            <a:endParaRPr lang="en-NZ"/>
          </a:p>
        </p:txBody>
      </p:sp>
      <p:sp>
        <p:nvSpPr>
          <p:cNvPr id="5" name="Slide Number Placeholder 4">
            <a:extLst>
              <a:ext uri="{FF2B5EF4-FFF2-40B4-BE49-F238E27FC236}">
                <a16:creationId xmlns:a16="http://schemas.microsoft.com/office/drawing/2014/main" id="{AEA191C2-1064-4B7A-83E6-26272EDB79F2}"/>
              </a:ext>
            </a:extLst>
          </p:cNvPr>
          <p:cNvSpPr>
            <a:spLocks noGrp="1"/>
          </p:cNvSpPr>
          <p:nvPr>
            <p:ph type="sldNum" sz="quarter" idx="12"/>
          </p:nvPr>
        </p:nvSpPr>
        <p:spPr/>
        <p:txBody>
          <a:bodyPr/>
          <a:lstStyle/>
          <a:p>
            <a:fld id="{42D1EA68-AF27-403B-B261-927F97070BEE}" type="slidenum">
              <a:rPr lang="en-NZ" smtClean="0"/>
              <a:t>‹#›</a:t>
            </a:fld>
            <a:endParaRPr lang="en-NZ"/>
          </a:p>
        </p:txBody>
      </p:sp>
    </p:spTree>
    <p:extLst>
      <p:ext uri="{BB962C8B-B14F-4D97-AF65-F5344CB8AC3E}">
        <p14:creationId xmlns:p14="http://schemas.microsoft.com/office/powerpoint/2010/main" val="2949197280"/>
      </p:ext>
    </p:extLst>
  </p:cSld>
  <p:clrMapOvr>
    <a:masterClrMapping/>
  </p:clrMapOvr>
  <mc:AlternateContent xmlns:mc="http://schemas.openxmlformats.org/markup-compatibility/2006" xmlns:p14="http://schemas.microsoft.com/office/powerpoint/2010/main">
    <mc:Choice Requires="p14">
      <p:transition spd="slow" p14:dur="2000" advTm="12000"/>
    </mc:Choice>
    <mc:Fallback xmlns="">
      <p:transition spd="slow" advTm="12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A24697E-D87F-4079-A1E3-154DBDD0D9F8}"/>
              </a:ext>
            </a:extLst>
          </p:cNvPr>
          <p:cNvSpPr>
            <a:spLocks noGrp="1"/>
          </p:cNvSpPr>
          <p:nvPr>
            <p:ph type="dt" sz="half" idx="10"/>
          </p:nvPr>
        </p:nvSpPr>
        <p:spPr/>
        <p:txBody>
          <a:bodyPr/>
          <a:lstStyle/>
          <a:p>
            <a:fld id="{D864E369-02E0-418D-BE9B-9A3DF88B2920}" type="datetimeFigureOut">
              <a:rPr lang="en-NZ" smtClean="0"/>
              <a:t>12/07/2019</a:t>
            </a:fld>
            <a:endParaRPr lang="en-NZ"/>
          </a:p>
        </p:txBody>
      </p:sp>
      <p:sp>
        <p:nvSpPr>
          <p:cNvPr id="3" name="Footer Placeholder 2">
            <a:extLst>
              <a:ext uri="{FF2B5EF4-FFF2-40B4-BE49-F238E27FC236}">
                <a16:creationId xmlns:a16="http://schemas.microsoft.com/office/drawing/2014/main" id="{D7FEF2CC-4B3E-4B90-9024-955B9D55F95A}"/>
              </a:ext>
            </a:extLst>
          </p:cNvPr>
          <p:cNvSpPr>
            <a:spLocks noGrp="1"/>
          </p:cNvSpPr>
          <p:nvPr>
            <p:ph type="ftr" sz="quarter" idx="11"/>
          </p:nvPr>
        </p:nvSpPr>
        <p:spPr/>
        <p:txBody>
          <a:bodyPr/>
          <a:lstStyle/>
          <a:p>
            <a:endParaRPr lang="en-NZ"/>
          </a:p>
        </p:txBody>
      </p:sp>
      <p:sp>
        <p:nvSpPr>
          <p:cNvPr id="4" name="Slide Number Placeholder 3">
            <a:extLst>
              <a:ext uri="{FF2B5EF4-FFF2-40B4-BE49-F238E27FC236}">
                <a16:creationId xmlns:a16="http://schemas.microsoft.com/office/drawing/2014/main" id="{6EE370DB-4188-49E6-A5F8-A7B81FEB7A60}"/>
              </a:ext>
            </a:extLst>
          </p:cNvPr>
          <p:cNvSpPr>
            <a:spLocks noGrp="1"/>
          </p:cNvSpPr>
          <p:nvPr>
            <p:ph type="sldNum" sz="quarter" idx="12"/>
          </p:nvPr>
        </p:nvSpPr>
        <p:spPr/>
        <p:txBody>
          <a:bodyPr/>
          <a:lstStyle/>
          <a:p>
            <a:fld id="{42D1EA68-AF27-403B-B261-927F97070BEE}" type="slidenum">
              <a:rPr lang="en-NZ" smtClean="0"/>
              <a:t>‹#›</a:t>
            </a:fld>
            <a:endParaRPr lang="en-NZ"/>
          </a:p>
        </p:txBody>
      </p:sp>
    </p:spTree>
    <p:extLst>
      <p:ext uri="{BB962C8B-B14F-4D97-AF65-F5344CB8AC3E}">
        <p14:creationId xmlns:p14="http://schemas.microsoft.com/office/powerpoint/2010/main" val="657077029"/>
      </p:ext>
    </p:extLst>
  </p:cSld>
  <p:clrMapOvr>
    <a:masterClrMapping/>
  </p:clrMapOvr>
  <mc:AlternateContent xmlns:mc="http://schemas.openxmlformats.org/markup-compatibility/2006" xmlns:p14="http://schemas.microsoft.com/office/powerpoint/2010/main">
    <mc:Choice Requires="p14">
      <p:transition spd="slow" p14:dur="2000" advTm="12000"/>
    </mc:Choice>
    <mc:Fallback xmlns="">
      <p:transition spd="slow" advTm="12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theme" Target="../theme/theme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FDFE9C4-F8FC-4E53-8F7A-E4CEBB82B22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NZ" b="1" dirty="0">
                <a:solidFill>
                  <a:schemeClr val="bg1"/>
                </a:solidFill>
              </a:rPr>
              <a:t> </a:t>
            </a:r>
            <a:br>
              <a:rPr lang="en-NZ" b="1" dirty="0">
                <a:solidFill>
                  <a:schemeClr val="bg1"/>
                </a:solidFill>
              </a:rPr>
            </a:br>
            <a:r>
              <a:rPr lang="en-NZ" b="1" dirty="0">
                <a:solidFill>
                  <a:schemeClr val="bg1"/>
                </a:solidFill>
                <a:latin typeface="Century Gothic" panose="020B0502020202020204" pitchFamily="34" charset="0"/>
              </a:rPr>
              <a:t>MIMICO ENVIRONMENT &amp; COMMUNITY AWARD</a:t>
            </a:r>
            <a:br>
              <a:rPr lang="en-NZ" b="1" dirty="0">
                <a:solidFill>
                  <a:schemeClr val="bg1"/>
                </a:solidFill>
                <a:latin typeface="Century Gothic" panose="020B0502020202020204" pitchFamily="34" charset="0"/>
              </a:rPr>
            </a:br>
            <a:r>
              <a:rPr lang="en-NZ" b="1" dirty="0">
                <a:solidFill>
                  <a:schemeClr val="bg1"/>
                </a:solidFill>
                <a:latin typeface="Century Gothic" panose="020B0502020202020204" pitchFamily="34" charset="0"/>
              </a:rPr>
              <a:t>2019</a:t>
            </a:r>
            <a:endParaRPr lang="en-NZ" dirty="0"/>
          </a:p>
        </p:txBody>
      </p:sp>
      <p:sp>
        <p:nvSpPr>
          <p:cNvPr id="3" name="Text Placeholder 2">
            <a:extLst>
              <a:ext uri="{FF2B5EF4-FFF2-40B4-BE49-F238E27FC236}">
                <a16:creationId xmlns:a16="http://schemas.microsoft.com/office/drawing/2014/main" id="{E0DAC566-9349-41FC-8A67-EC0230DCE63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p:txBody>
      </p:sp>
      <p:sp>
        <p:nvSpPr>
          <p:cNvPr id="4" name="Date Placeholder 3">
            <a:extLst>
              <a:ext uri="{FF2B5EF4-FFF2-40B4-BE49-F238E27FC236}">
                <a16:creationId xmlns:a16="http://schemas.microsoft.com/office/drawing/2014/main" id="{0655208C-DE52-4BCE-9CBF-91BA2F30C80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64E369-02E0-418D-BE9B-9A3DF88B2920}" type="datetimeFigureOut">
              <a:rPr lang="en-NZ" smtClean="0"/>
              <a:t>12/07/2019</a:t>
            </a:fld>
            <a:endParaRPr lang="en-NZ"/>
          </a:p>
        </p:txBody>
      </p:sp>
      <p:sp>
        <p:nvSpPr>
          <p:cNvPr id="5" name="Footer Placeholder 4">
            <a:extLst>
              <a:ext uri="{FF2B5EF4-FFF2-40B4-BE49-F238E27FC236}">
                <a16:creationId xmlns:a16="http://schemas.microsoft.com/office/drawing/2014/main" id="{39D80389-F316-4552-9838-5C197F4F4B0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Z"/>
          </a:p>
        </p:txBody>
      </p:sp>
      <p:sp>
        <p:nvSpPr>
          <p:cNvPr id="6" name="Slide Number Placeholder 5">
            <a:extLst>
              <a:ext uri="{FF2B5EF4-FFF2-40B4-BE49-F238E27FC236}">
                <a16:creationId xmlns:a16="http://schemas.microsoft.com/office/drawing/2014/main" id="{126305D7-DEFF-48B8-864C-CA50819D194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D1EA68-AF27-403B-B261-927F97070BEE}" type="slidenum">
              <a:rPr lang="en-NZ" smtClean="0"/>
              <a:t>‹#›</a:t>
            </a:fld>
            <a:endParaRPr lang="en-NZ"/>
          </a:p>
        </p:txBody>
      </p:sp>
    </p:spTree>
    <p:extLst>
      <p:ext uri="{BB962C8B-B14F-4D97-AF65-F5344CB8AC3E}">
        <p14:creationId xmlns:p14="http://schemas.microsoft.com/office/powerpoint/2010/main" val="4143653720"/>
      </p:ext>
    </p:extLst>
  </p:cSld>
  <p:clrMap bg1="lt1" tx1="dk1" bg2="lt2" tx2="dk2" accent1="accent1" accent2="accent2" accent3="accent3" accent4="accent4" accent5="accent5" accent6="accent6" hlink="hlink" folHlink="folHlink"/>
  <p:sldLayoutIdLst>
    <p:sldLayoutId id="2147483649" r:id="rId1"/>
    <p:sldLayoutId id="2147483654" r:id="rId2"/>
    <p:sldLayoutId id="2147483663" r:id="rId3"/>
    <p:sldLayoutId id="2147483662" r:id="rId4"/>
    <p:sldLayoutId id="2147483661" r:id="rId5"/>
    <p:sldLayoutId id="2147483660" r:id="rId6"/>
    <p:sldLayoutId id="2147483659" r:id="rId7"/>
    <p:sldLayoutId id="2147483656" r:id="rId8"/>
    <p:sldLayoutId id="2147483655" r:id="rId9"/>
  </p:sldLayoutIdLst>
  <mc:AlternateContent xmlns:mc="http://schemas.openxmlformats.org/markup-compatibility/2006" xmlns:p14="http://schemas.microsoft.com/office/powerpoint/2010/main">
    <mc:Choice Requires="p14">
      <p:transition spd="slow" p14:dur="2000" advTm="12000"/>
    </mc:Choice>
    <mc:Fallback xmlns="">
      <p:transition spd="slow" advTm="12000"/>
    </mc:Fallback>
  </mc:AlternateContent>
  <p:txStyles>
    <p:titleStyle>
      <a:lvl1pPr algn="ctr" defTabSz="914400" rtl="0" eaLnBrk="1" latinLnBrk="0" hangingPunct="1">
        <a:lnSpc>
          <a:spcPct val="90000"/>
        </a:lnSpc>
        <a:spcBef>
          <a:spcPct val="0"/>
        </a:spcBef>
        <a:buNone/>
        <a:defRPr sz="4400" kern="1200">
          <a:solidFill>
            <a:schemeClr val="tx1"/>
          </a:solidFill>
          <a:latin typeface="Century Gothic" panose="020B0502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6F1C3CF-8D3F-4DCD-A1EB-73D77FB7357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A3F1F47-0936-44C5-AD4A-4A59F91B630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E1A8FC8-61AC-41EF-99DF-4F4031EA61D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19E7491-E68B-4FB0-8A97-53DDE41F99BA}" type="datetimeFigureOut">
              <a:rPr lang="en-US" smtClean="0"/>
              <a:t>12-Jul-19</a:t>
            </a:fld>
            <a:endParaRPr lang="en-US"/>
          </a:p>
        </p:txBody>
      </p:sp>
      <p:sp>
        <p:nvSpPr>
          <p:cNvPr id="5" name="Footer Placeholder 4">
            <a:extLst>
              <a:ext uri="{FF2B5EF4-FFF2-40B4-BE49-F238E27FC236}">
                <a16:creationId xmlns:a16="http://schemas.microsoft.com/office/drawing/2014/main" id="{610F3AD0-72EA-4FED-A22E-FF07F20B504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0F81BCA-96E6-4DAB-80B7-2B6734E9A36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1F1646-3E2B-4B38-B005-E8ADE5969F4F}" type="slidenum">
              <a:rPr lang="en-US" smtClean="0"/>
              <a:t>‹#›</a:t>
            </a:fld>
            <a:endParaRPr lang="en-US"/>
          </a:p>
        </p:txBody>
      </p:sp>
    </p:spTree>
    <p:extLst>
      <p:ext uri="{BB962C8B-B14F-4D97-AF65-F5344CB8AC3E}">
        <p14:creationId xmlns:p14="http://schemas.microsoft.com/office/powerpoint/2010/main" val="3031645878"/>
      </p:ext>
    </p:extLst>
  </p:cSld>
  <p:clrMap bg1="lt1" tx1="dk1" bg2="lt2" tx2="dk2" accent1="accent1" accent2="accent2" accent3="accent3" accent4="accent4" accent5="accent5" accent6="accent6" hlink="hlink" folHlink="folHlink"/>
  <p:sldLayoutIdLst>
    <p:sldLayoutId id="2147483670" r:id="rId1"/>
    <p:sldLayoutId id="2147483676" r:id="rId2"/>
    <p:sldLayoutId id="2147483665" r:id="rId3"/>
    <p:sldLayoutId id="2147483666" r:id="rId4"/>
    <p:sldLayoutId id="2147483667" r:id="rId5"/>
    <p:sldLayoutId id="2147483668" r:id="rId6"/>
    <p:sldLayoutId id="2147483669" r:id="rId7"/>
    <p:sldLayoutId id="2147483671" r:id="rId8"/>
    <p:sldLayoutId id="2147483672" r:id="rId9"/>
    <p:sldLayoutId id="2147483673" r:id="rId10"/>
    <p:sldLayoutId id="2147483674" r:id="rId11"/>
    <p:sldLayoutId id="2147483675" r:id="rId12"/>
  </p:sldLayoutIdLst>
  <mc:AlternateContent xmlns:mc="http://schemas.openxmlformats.org/markup-compatibility/2006" xmlns:p14="http://schemas.microsoft.com/office/powerpoint/2010/main">
    <mc:Choice Requires="p14">
      <p:transition spd="slow" p14:dur="2000" advTm="12000"/>
    </mc:Choice>
    <mc:Fallback xmlns="">
      <p:transition spd="slow" advTm="12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tree in a forest&#10;&#10;Description automatically generated">
            <a:extLst>
              <a:ext uri="{FF2B5EF4-FFF2-40B4-BE49-F238E27FC236}">
                <a16:creationId xmlns:a16="http://schemas.microsoft.com/office/drawing/2014/main" id="{2D010385-86AC-4377-8041-281A2B8267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1" cy="6888026"/>
          </a:xfrm>
          <a:prstGeom prst="rect">
            <a:avLst/>
          </a:prstGeom>
        </p:spPr>
      </p:pic>
      <p:sp>
        <p:nvSpPr>
          <p:cNvPr id="2" name="Title 1">
            <a:extLst>
              <a:ext uri="{FF2B5EF4-FFF2-40B4-BE49-F238E27FC236}">
                <a16:creationId xmlns:a16="http://schemas.microsoft.com/office/drawing/2014/main" id="{68C9FCC2-D2A8-467B-AA3E-E40B9B1CCCC4}"/>
              </a:ext>
            </a:extLst>
          </p:cNvPr>
          <p:cNvSpPr>
            <a:spLocks noGrp="1"/>
          </p:cNvSpPr>
          <p:nvPr>
            <p:ph type="ctrTitle"/>
          </p:nvPr>
        </p:nvSpPr>
        <p:spPr>
          <a:xfrm>
            <a:off x="266700" y="457740"/>
            <a:ext cx="11658600" cy="2274148"/>
          </a:xfrm>
        </p:spPr>
        <p:txBody>
          <a:bodyPr>
            <a:normAutofit fontScale="90000"/>
          </a:bodyPr>
          <a:lstStyle/>
          <a:p>
            <a:r>
              <a:rPr lang="en-NZ" b="1" dirty="0">
                <a:solidFill>
                  <a:schemeClr val="bg1"/>
                </a:solidFill>
              </a:rPr>
              <a:t> </a:t>
            </a:r>
            <a:br>
              <a:rPr lang="en-NZ" b="1" dirty="0">
                <a:solidFill>
                  <a:schemeClr val="bg1"/>
                </a:solidFill>
              </a:rPr>
            </a:br>
            <a:r>
              <a:rPr lang="en-NZ" b="1" dirty="0">
                <a:solidFill>
                  <a:schemeClr val="bg1"/>
                </a:solidFill>
                <a:latin typeface="Century Gothic" panose="020B0502020202020204" pitchFamily="34" charset="0"/>
              </a:rPr>
              <a:t>MIMICO ENVIRONMENT &amp; COMMUNITY AWARD</a:t>
            </a:r>
            <a:br>
              <a:rPr lang="en-NZ" b="1" dirty="0">
                <a:solidFill>
                  <a:schemeClr val="bg1"/>
                </a:solidFill>
                <a:latin typeface="Century Gothic" panose="020B0502020202020204" pitchFamily="34" charset="0"/>
              </a:rPr>
            </a:br>
            <a:r>
              <a:rPr lang="en-NZ" b="1" dirty="0">
                <a:solidFill>
                  <a:schemeClr val="bg1"/>
                </a:solidFill>
                <a:latin typeface="Century Gothic" panose="020B0502020202020204" pitchFamily="34" charset="0"/>
              </a:rPr>
              <a:t>2019</a:t>
            </a:r>
          </a:p>
        </p:txBody>
      </p:sp>
      <p:pic>
        <p:nvPicPr>
          <p:cNvPr id="5" name="Picture 4">
            <a:extLst>
              <a:ext uri="{FF2B5EF4-FFF2-40B4-BE49-F238E27FC236}">
                <a16:creationId xmlns:a16="http://schemas.microsoft.com/office/drawing/2014/main" id="{7667B86A-DB70-47E2-B92C-2DE741AD8D6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36758" y="5101397"/>
            <a:ext cx="2805326" cy="1676146"/>
          </a:xfrm>
          <a:prstGeom prst="rect">
            <a:avLst/>
          </a:prstGeom>
        </p:spPr>
      </p:pic>
      <p:pic>
        <p:nvPicPr>
          <p:cNvPr id="4" name="Picture 3" descr="A black and red text&#10;&#10;Description automatically generated">
            <a:extLst>
              <a:ext uri="{FF2B5EF4-FFF2-40B4-BE49-F238E27FC236}">
                <a16:creationId xmlns:a16="http://schemas.microsoft.com/office/drawing/2014/main" id="{2E416845-5600-4424-9AED-2F4DB5741F6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12520" y="5226342"/>
            <a:ext cx="4643086" cy="1739878"/>
          </a:xfrm>
          <a:prstGeom prst="rect">
            <a:avLst/>
          </a:prstGeom>
        </p:spPr>
      </p:pic>
    </p:spTree>
    <p:extLst>
      <p:ext uri="{BB962C8B-B14F-4D97-AF65-F5344CB8AC3E}">
        <p14:creationId xmlns:p14="http://schemas.microsoft.com/office/powerpoint/2010/main" val="3085010875"/>
      </p:ext>
    </p:extLst>
  </p:cSld>
  <p:clrMapOvr>
    <a:masterClrMapping/>
  </p:clrMapOvr>
  <mc:AlternateContent xmlns:mc="http://schemas.openxmlformats.org/markup-compatibility/2006" xmlns:p14="http://schemas.microsoft.com/office/powerpoint/2010/main">
    <mc:Choice Requires="p14">
      <p:transition spd="slow" p14:dur="2000" advTm="10000"/>
    </mc:Choice>
    <mc:Fallback xmlns="">
      <p:transition spd="slow" advTm="10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F0A78-764A-4CB1-8CDC-3DD5DC861F05}"/>
              </a:ext>
            </a:extLst>
          </p:cNvPr>
          <p:cNvSpPr>
            <a:spLocks noGrp="1"/>
          </p:cNvSpPr>
          <p:nvPr>
            <p:ph type="title"/>
          </p:nvPr>
        </p:nvSpPr>
        <p:spPr>
          <a:xfrm>
            <a:off x="923719" y="501185"/>
            <a:ext cx="10515600" cy="1325563"/>
          </a:xfrm>
        </p:spPr>
        <p:txBody>
          <a:bodyPr>
            <a:normAutofit fontScale="90000"/>
          </a:bodyPr>
          <a:lstStyle/>
          <a:p>
            <a:r>
              <a:rPr lang="en-US" b="1" dirty="0">
                <a:solidFill>
                  <a:schemeClr val="bg1"/>
                </a:solidFill>
              </a:rPr>
              <a:t>2019 MIMICO AWARD FINALISTS</a:t>
            </a:r>
          </a:p>
        </p:txBody>
      </p:sp>
      <p:sp>
        <p:nvSpPr>
          <p:cNvPr id="3" name="Content Placeholder 2">
            <a:extLst>
              <a:ext uri="{FF2B5EF4-FFF2-40B4-BE49-F238E27FC236}">
                <a16:creationId xmlns:a16="http://schemas.microsoft.com/office/drawing/2014/main" id="{4394ABC1-3FA9-4BF8-8E89-ED67436EA3EB}"/>
              </a:ext>
            </a:extLst>
          </p:cNvPr>
          <p:cNvSpPr>
            <a:spLocks noGrp="1"/>
          </p:cNvSpPr>
          <p:nvPr>
            <p:ph sz="quarter" idx="13"/>
          </p:nvPr>
        </p:nvSpPr>
        <p:spPr>
          <a:xfrm>
            <a:off x="1008704" y="2117021"/>
            <a:ext cx="10174592" cy="498475"/>
          </a:xfrm>
          <a:solidFill>
            <a:schemeClr val="tx1"/>
          </a:solidFill>
        </p:spPr>
        <p:txBody>
          <a:bodyPr>
            <a:noAutofit/>
          </a:bodyPr>
          <a:lstStyle/>
          <a:p>
            <a:pPr algn="ctr"/>
            <a:r>
              <a:rPr lang="en-US" sz="2400" b="1" dirty="0">
                <a:solidFill>
                  <a:schemeClr val="bg1"/>
                </a:solidFill>
              </a:rPr>
              <a:t>Christchurch Ready Mix Concrete – Water Recycling Improvements</a:t>
            </a:r>
          </a:p>
        </p:txBody>
      </p:sp>
      <p:sp>
        <p:nvSpPr>
          <p:cNvPr id="18" name="Content Placeholder 2">
            <a:extLst>
              <a:ext uri="{FF2B5EF4-FFF2-40B4-BE49-F238E27FC236}">
                <a16:creationId xmlns:a16="http://schemas.microsoft.com/office/drawing/2014/main" id="{94E2D4D1-7BE0-4C8C-8601-45BE0E7ED94F}"/>
              </a:ext>
            </a:extLst>
          </p:cNvPr>
          <p:cNvSpPr txBox="1">
            <a:spLocks/>
          </p:cNvSpPr>
          <p:nvPr/>
        </p:nvSpPr>
        <p:spPr>
          <a:xfrm>
            <a:off x="1008703" y="2643278"/>
            <a:ext cx="10174592" cy="498475"/>
          </a:xfrm>
          <a:prstGeom prst="rect">
            <a:avLst/>
          </a:prstGeom>
          <a:solidFill>
            <a:schemeClr val="tx1"/>
          </a:solidFill>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Century Gothic" panose="020B0502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2400" b="1" dirty="0">
                <a:solidFill>
                  <a:schemeClr val="bg1"/>
                </a:solidFill>
              </a:rPr>
              <a:t>Fulton Hogan – </a:t>
            </a:r>
            <a:r>
              <a:rPr lang="en-US" sz="2400" b="1" dirty="0" err="1">
                <a:solidFill>
                  <a:schemeClr val="bg1"/>
                </a:solidFill>
              </a:rPr>
              <a:t>Awakino</a:t>
            </a:r>
            <a:r>
              <a:rPr lang="en-US" sz="2400" b="1" dirty="0">
                <a:solidFill>
                  <a:schemeClr val="bg1"/>
                </a:solidFill>
              </a:rPr>
              <a:t> Quarry</a:t>
            </a:r>
          </a:p>
        </p:txBody>
      </p:sp>
      <p:sp>
        <p:nvSpPr>
          <p:cNvPr id="19" name="Content Placeholder 2">
            <a:extLst>
              <a:ext uri="{FF2B5EF4-FFF2-40B4-BE49-F238E27FC236}">
                <a16:creationId xmlns:a16="http://schemas.microsoft.com/office/drawing/2014/main" id="{A12B71AA-0453-49E2-BFD9-E1DC100C3E2E}"/>
              </a:ext>
            </a:extLst>
          </p:cNvPr>
          <p:cNvSpPr txBox="1">
            <a:spLocks/>
          </p:cNvSpPr>
          <p:nvPr/>
        </p:nvSpPr>
        <p:spPr>
          <a:xfrm>
            <a:off x="1008702" y="3169535"/>
            <a:ext cx="10174591" cy="498475"/>
          </a:xfrm>
          <a:prstGeom prst="rect">
            <a:avLst/>
          </a:prstGeom>
          <a:solidFill>
            <a:schemeClr val="tx1"/>
          </a:solidFill>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Century Gothic" panose="020B0502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2400" b="1" dirty="0">
                <a:solidFill>
                  <a:schemeClr val="bg1"/>
                </a:solidFill>
              </a:rPr>
              <a:t>McGregor Concrete - </a:t>
            </a:r>
            <a:r>
              <a:rPr lang="en-NZ" sz="2400" b="1" dirty="0">
                <a:solidFill>
                  <a:schemeClr val="bg1"/>
                </a:solidFill>
              </a:rPr>
              <a:t>White River Quarry, </a:t>
            </a:r>
            <a:r>
              <a:rPr lang="en-NZ" sz="2400" b="1" dirty="0" err="1">
                <a:solidFill>
                  <a:schemeClr val="bg1"/>
                </a:solidFill>
              </a:rPr>
              <a:t>Te</a:t>
            </a:r>
            <a:r>
              <a:rPr lang="en-NZ" sz="2400" b="1" dirty="0">
                <a:solidFill>
                  <a:schemeClr val="bg1"/>
                </a:solidFill>
              </a:rPr>
              <a:t> </a:t>
            </a:r>
            <a:r>
              <a:rPr lang="en-NZ" sz="2400" b="1" dirty="0" err="1">
                <a:solidFill>
                  <a:schemeClr val="bg1"/>
                </a:solidFill>
              </a:rPr>
              <a:t>Anau</a:t>
            </a:r>
            <a:endParaRPr lang="en-US" sz="2400" b="1" dirty="0">
              <a:solidFill>
                <a:schemeClr val="bg1"/>
              </a:solidFill>
            </a:endParaRPr>
          </a:p>
        </p:txBody>
      </p:sp>
      <p:sp>
        <p:nvSpPr>
          <p:cNvPr id="20" name="Content Placeholder 2">
            <a:extLst>
              <a:ext uri="{FF2B5EF4-FFF2-40B4-BE49-F238E27FC236}">
                <a16:creationId xmlns:a16="http://schemas.microsoft.com/office/drawing/2014/main" id="{145F0F2C-CECD-4726-ABDE-B4FD72E29FCD}"/>
              </a:ext>
            </a:extLst>
          </p:cNvPr>
          <p:cNvSpPr txBox="1">
            <a:spLocks/>
          </p:cNvSpPr>
          <p:nvPr/>
        </p:nvSpPr>
        <p:spPr>
          <a:xfrm>
            <a:off x="923719" y="4202292"/>
            <a:ext cx="10174591" cy="498475"/>
          </a:xfrm>
          <a:prstGeom prst="rect">
            <a:avLst/>
          </a:prstGeom>
          <a:solidFill>
            <a:schemeClr val="tx1"/>
          </a:solidFill>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Century Gothic" panose="020B0502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2400" b="1" dirty="0">
                <a:solidFill>
                  <a:schemeClr val="bg1"/>
                </a:solidFill>
              </a:rPr>
              <a:t>Winstone Aggregates - </a:t>
            </a:r>
            <a:r>
              <a:rPr lang="en-US" sz="2400" b="1" dirty="0" err="1">
                <a:solidFill>
                  <a:schemeClr val="bg1"/>
                </a:solidFill>
                <a:latin typeface="Arial" panose="020B0604020202020204" pitchFamily="34" charset="0"/>
                <a:ea typeface="Arial Unicode MS" panose="020B0604020202020204" pitchFamily="34" charset="-128"/>
                <a:cs typeface="Arial Unicode MS" panose="020B0604020202020204" pitchFamily="34" charset="-128"/>
              </a:rPr>
              <a:t>Otaika</a:t>
            </a:r>
            <a:r>
              <a:rPr lang="en-US" sz="2400" b="1" dirty="0">
                <a:solidFill>
                  <a:schemeClr val="bg1"/>
                </a:solidFill>
                <a:latin typeface="Arial" panose="020B0604020202020204" pitchFamily="34" charset="0"/>
                <a:ea typeface="Arial Unicode MS" panose="020B0604020202020204" pitchFamily="34" charset="-128"/>
                <a:cs typeface="Arial Unicode MS" panose="020B0604020202020204" pitchFamily="34" charset="-128"/>
              </a:rPr>
              <a:t> Quarry, Whangarei</a:t>
            </a:r>
            <a:endParaRPr lang="en-US" sz="2400" b="1" dirty="0">
              <a:solidFill>
                <a:schemeClr val="bg1"/>
              </a:solidFill>
            </a:endParaRPr>
          </a:p>
        </p:txBody>
      </p:sp>
      <p:sp>
        <p:nvSpPr>
          <p:cNvPr id="21" name="Content Placeholder 2">
            <a:extLst>
              <a:ext uri="{FF2B5EF4-FFF2-40B4-BE49-F238E27FC236}">
                <a16:creationId xmlns:a16="http://schemas.microsoft.com/office/drawing/2014/main" id="{737550C0-F31C-48FC-B368-4D1C67365062}"/>
              </a:ext>
            </a:extLst>
          </p:cNvPr>
          <p:cNvSpPr txBox="1">
            <a:spLocks/>
          </p:cNvSpPr>
          <p:nvPr/>
        </p:nvSpPr>
        <p:spPr>
          <a:xfrm>
            <a:off x="923719" y="3703817"/>
            <a:ext cx="10174590" cy="498475"/>
          </a:xfrm>
          <a:prstGeom prst="rect">
            <a:avLst/>
          </a:prstGeom>
          <a:solidFill>
            <a:schemeClr val="tx1"/>
          </a:solidFill>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Century Gothic" panose="020B0502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2400" b="1" dirty="0">
                <a:solidFill>
                  <a:schemeClr val="bg1"/>
                </a:solidFill>
              </a:rPr>
              <a:t>Fulton Hogan – Dunedin Peninsula Connection Project</a:t>
            </a:r>
          </a:p>
        </p:txBody>
      </p:sp>
      <p:sp>
        <p:nvSpPr>
          <p:cNvPr id="22" name="Content Placeholder 2">
            <a:extLst>
              <a:ext uri="{FF2B5EF4-FFF2-40B4-BE49-F238E27FC236}">
                <a16:creationId xmlns:a16="http://schemas.microsoft.com/office/drawing/2014/main" id="{10C2A590-1DA7-4874-8C61-9466BDEFE6EF}"/>
              </a:ext>
            </a:extLst>
          </p:cNvPr>
          <p:cNvSpPr txBox="1">
            <a:spLocks/>
          </p:cNvSpPr>
          <p:nvPr/>
        </p:nvSpPr>
        <p:spPr>
          <a:xfrm>
            <a:off x="1008702" y="4756331"/>
            <a:ext cx="10174590" cy="498475"/>
          </a:xfrm>
          <a:prstGeom prst="rect">
            <a:avLst/>
          </a:prstGeom>
          <a:solidFill>
            <a:schemeClr val="tx1"/>
          </a:solidFill>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Century Gothic" panose="020B0502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2400" b="1" dirty="0">
                <a:solidFill>
                  <a:schemeClr val="bg1"/>
                </a:solidFill>
              </a:rPr>
              <a:t>Fulton Hogan – Diamond Peak, Gore</a:t>
            </a:r>
          </a:p>
        </p:txBody>
      </p:sp>
    </p:spTree>
    <p:extLst>
      <p:ext uri="{BB962C8B-B14F-4D97-AF65-F5344CB8AC3E}">
        <p14:creationId xmlns:p14="http://schemas.microsoft.com/office/powerpoint/2010/main" val="2576510340"/>
      </p:ext>
    </p:extLst>
  </p:cSld>
  <p:clrMapOvr>
    <a:masterClrMapping/>
  </p:clrMapOvr>
  <mc:AlternateContent xmlns:mc="http://schemas.openxmlformats.org/markup-compatibility/2006" xmlns:p14="http://schemas.microsoft.com/office/powerpoint/2010/main">
    <mc:Choice Requires="p14">
      <p:transition spd="slow" p14:dur="2000" advTm="12000"/>
    </mc:Choice>
    <mc:Fallback xmlns="">
      <p:transition spd="slow" advTm="12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EC4A66E-DBED-4445-8FD9-2ECD2D33E2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26771" y="2124231"/>
            <a:ext cx="3439885" cy="2579914"/>
          </a:xfrm>
          <a:prstGeom prst="rect">
            <a:avLst/>
          </a:prstGeom>
        </p:spPr>
      </p:pic>
      <p:pic>
        <p:nvPicPr>
          <p:cNvPr id="5" name="Picture 4" descr="A picture containing indoor&#10;&#10;Description automatically generated">
            <a:extLst>
              <a:ext uri="{FF2B5EF4-FFF2-40B4-BE49-F238E27FC236}">
                <a16:creationId xmlns:a16="http://schemas.microsoft.com/office/drawing/2014/main" id="{CB48A5CF-B227-4EA3-9AAB-F7A0456DBA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5981130" y="3348874"/>
            <a:ext cx="3614057" cy="2710543"/>
          </a:xfrm>
          <a:prstGeom prst="rect">
            <a:avLst/>
          </a:prstGeom>
        </p:spPr>
      </p:pic>
      <p:sp>
        <p:nvSpPr>
          <p:cNvPr id="2" name="Title 1">
            <a:extLst>
              <a:ext uri="{FF2B5EF4-FFF2-40B4-BE49-F238E27FC236}">
                <a16:creationId xmlns:a16="http://schemas.microsoft.com/office/drawing/2014/main" id="{07BF0A78-764A-4CB1-8CDC-3DD5DC861F05}"/>
              </a:ext>
            </a:extLst>
          </p:cNvPr>
          <p:cNvSpPr>
            <a:spLocks noGrp="1"/>
          </p:cNvSpPr>
          <p:nvPr>
            <p:ph type="title"/>
          </p:nvPr>
        </p:nvSpPr>
        <p:spPr>
          <a:xfrm>
            <a:off x="838200" y="-114074"/>
            <a:ext cx="10515600" cy="1325563"/>
          </a:xfrm>
        </p:spPr>
        <p:txBody>
          <a:bodyPr>
            <a:normAutofit/>
          </a:bodyPr>
          <a:lstStyle/>
          <a:p>
            <a:r>
              <a:rPr lang="en-US" sz="3600" dirty="0">
                <a:solidFill>
                  <a:schemeClr val="bg1"/>
                </a:solidFill>
              </a:rPr>
              <a:t>MIMICO AWARD FINALIST</a:t>
            </a:r>
          </a:p>
        </p:txBody>
      </p:sp>
      <p:sp>
        <p:nvSpPr>
          <p:cNvPr id="3" name="Content Placeholder 2">
            <a:extLst>
              <a:ext uri="{FF2B5EF4-FFF2-40B4-BE49-F238E27FC236}">
                <a16:creationId xmlns:a16="http://schemas.microsoft.com/office/drawing/2014/main" id="{4394ABC1-3FA9-4BF8-8E89-ED67436EA3EB}"/>
              </a:ext>
            </a:extLst>
          </p:cNvPr>
          <p:cNvSpPr>
            <a:spLocks noGrp="1"/>
          </p:cNvSpPr>
          <p:nvPr>
            <p:ph sz="quarter" idx="13"/>
          </p:nvPr>
        </p:nvSpPr>
        <p:spPr>
          <a:xfrm>
            <a:off x="838200" y="1287689"/>
            <a:ext cx="10515600" cy="955738"/>
          </a:xfrm>
        </p:spPr>
        <p:txBody>
          <a:bodyPr>
            <a:normAutofit fontScale="92500" lnSpcReduction="20000"/>
          </a:bodyPr>
          <a:lstStyle/>
          <a:p>
            <a:pPr algn="ctr"/>
            <a:r>
              <a:rPr lang="en-US" sz="4000" b="1" dirty="0">
                <a:solidFill>
                  <a:schemeClr val="bg1"/>
                </a:solidFill>
              </a:rPr>
              <a:t>Christchurch Ready Mix Concrete – Water Recycling Improvements</a:t>
            </a:r>
          </a:p>
        </p:txBody>
      </p:sp>
      <p:sp>
        <p:nvSpPr>
          <p:cNvPr id="13" name="TextBox 12">
            <a:extLst>
              <a:ext uri="{FF2B5EF4-FFF2-40B4-BE49-F238E27FC236}">
                <a16:creationId xmlns:a16="http://schemas.microsoft.com/office/drawing/2014/main" id="{C3E9E321-9A16-40DD-96A5-FB61BE70340A}"/>
              </a:ext>
            </a:extLst>
          </p:cNvPr>
          <p:cNvSpPr txBox="1"/>
          <p:nvPr/>
        </p:nvSpPr>
        <p:spPr>
          <a:xfrm>
            <a:off x="325344" y="2530641"/>
            <a:ext cx="6107543" cy="3693319"/>
          </a:xfrm>
          <a:prstGeom prst="rect">
            <a:avLst/>
          </a:prstGeom>
          <a:noFill/>
        </p:spPr>
        <p:txBody>
          <a:bodyPr wrap="square" rtlCol="0">
            <a:spAutoFit/>
          </a:bodyPr>
          <a:lstStyle/>
          <a:p>
            <a:r>
              <a:rPr lang="en-US" b="1" dirty="0">
                <a:solidFill>
                  <a:schemeClr val="bg1"/>
                </a:solidFill>
                <a:latin typeface="Century Gothic" panose="020B0502020202020204" pitchFamily="34" charset="0"/>
              </a:rPr>
              <a:t>Christchurch: Closing the loop -</a:t>
            </a:r>
            <a:r>
              <a:rPr lang="en-NZ" b="1" dirty="0">
                <a:solidFill>
                  <a:schemeClr val="bg1"/>
                </a:solidFill>
                <a:latin typeface="Century Gothic" panose="020B0502020202020204" pitchFamily="34" charset="0"/>
              </a:rPr>
              <a:t> water recycling and carbon emission reductions using a Filter Press based system.</a:t>
            </a:r>
          </a:p>
          <a:p>
            <a:endParaRPr lang="en-NZ" b="1" dirty="0">
              <a:solidFill>
                <a:schemeClr val="bg1"/>
              </a:solidFill>
              <a:latin typeface="Century Gothic" panose="020B0502020202020204" pitchFamily="34" charset="0"/>
            </a:endParaRPr>
          </a:p>
          <a:p>
            <a:r>
              <a:rPr lang="en-US" dirty="0">
                <a:solidFill>
                  <a:schemeClr val="bg1"/>
                </a:solidFill>
                <a:latin typeface="Century Gothic" panose="020B0502020202020204" pitchFamily="34" charset="0"/>
              </a:rPr>
              <a:t>Management of silt had been a major part of CRMC’s production process that was costly and still required a discharge to the river. It decided to invest in a filter press-based system imported from Italy and installed by its team. The benefits have been spectacular on costs and providing a major reduction in water use. Morgan says CRMC is a true leader in environmental mitigation and energy/carbon footprint reduction.</a:t>
            </a:r>
          </a:p>
        </p:txBody>
      </p:sp>
      <p:pic>
        <p:nvPicPr>
          <p:cNvPr id="10" name="Picture Placeholder 9" descr="A picture containing outdoor, ground, sky, tree&#10;&#10;Description automatically generated">
            <a:extLst>
              <a:ext uri="{FF2B5EF4-FFF2-40B4-BE49-F238E27FC236}">
                <a16:creationId xmlns:a16="http://schemas.microsoft.com/office/drawing/2014/main" id="{C9E907D2-E1BF-4C0A-8A8F-126E1100C976}"/>
              </a:ext>
            </a:extLst>
          </p:cNvPr>
          <p:cNvPicPr>
            <a:picLocks noGrp="1" noChangeAspect="1"/>
          </p:cNvPicPr>
          <p:nvPr>
            <p:ph type="pic" sz="quarter" idx="15"/>
          </p:nvPr>
        </p:nvPicPr>
        <p:blipFill>
          <a:blip r:embed="rId4">
            <a:extLst>
              <a:ext uri="{28A0092B-C50C-407E-A947-70E740481C1C}">
                <a14:useLocalDpi xmlns:a14="http://schemas.microsoft.com/office/drawing/2010/main" val="0"/>
              </a:ext>
            </a:extLst>
          </a:blip>
          <a:srcRect t="1605" b="1605"/>
          <a:stretch>
            <a:fillRect/>
          </a:stretch>
        </p:blipFill>
        <p:spPr>
          <a:xfrm>
            <a:off x="8546094" y="4103914"/>
            <a:ext cx="3320562" cy="2410474"/>
          </a:xfrm>
        </p:spPr>
      </p:pic>
    </p:spTree>
    <p:extLst>
      <p:ext uri="{BB962C8B-B14F-4D97-AF65-F5344CB8AC3E}">
        <p14:creationId xmlns:p14="http://schemas.microsoft.com/office/powerpoint/2010/main" val="2493696597"/>
      </p:ext>
    </p:extLst>
  </p:cSld>
  <p:clrMapOvr>
    <a:masterClrMapping/>
  </p:clrMapOvr>
  <mc:AlternateContent xmlns:mc="http://schemas.openxmlformats.org/markup-compatibility/2006" xmlns:p14="http://schemas.microsoft.com/office/powerpoint/2010/main">
    <mc:Choice Requires="p14">
      <p:transition spd="slow" p14:dur="2000" advTm="12000"/>
    </mc:Choice>
    <mc:Fallback xmlns="">
      <p:transition spd="slow" advTm="12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8" name="Picture 7" descr="A close up of a hillside&#10;&#10;Description automatically generated">
            <a:extLst>
              <a:ext uri="{FF2B5EF4-FFF2-40B4-BE49-F238E27FC236}">
                <a16:creationId xmlns:a16="http://schemas.microsoft.com/office/drawing/2014/main" id="{2EE47463-12A4-4BCF-8DC8-2D7E10C7CFB1}"/>
              </a:ext>
            </a:extLst>
          </p:cNvPr>
          <p:cNvPicPr>
            <a:picLocks noChangeAspect="1"/>
          </p:cNvPicPr>
          <p:nvPr/>
        </p:nvPicPr>
        <p:blipFill rotWithShape="1">
          <a:blip r:embed="rId2">
            <a:extLst>
              <a:ext uri="{28A0092B-C50C-407E-A947-70E740481C1C}">
                <a14:useLocalDpi xmlns:a14="http://schemas.microsoft.com/office/drawing/2010/main" val="0"/>
              </a:ext>
            </a:extLst>
          </a:blip>
          <a:srcRect t="15510" r="2302"/>
          <a:stretch/>
        </p:blipFill>
        <p:spPr>
          <a:xfrm>
            <a:off x="9208838" y="1830536"/>
            <a:ext cx="2786142" cy="3196928"/>
          </a:xfrm>
          <a:prstGeom prst="rect">
            <a:avLst/>
          </a:prstGeom>
        </p:spPr>
      </p:pic>
      <p:sp>
        <p:nvSpPr>
          <p:cNvPr id="2" name="Title 1">
            <a:extLst>
              <a:ext uri="{FF2B5EF4-FFF2-40B4-BE49-F238E27FC236}">
                <a16:creationId xmlns:a16="http://schemas.microsoft.com/office/drawing/2014/main" id="{3DF42DEB-181B-4A71-AE08-F462A21450BE}"/>
              </a:ext>
            </a:extLst>
          </p:cNvPr>
          <p:cNvSpPr>
            <a:spLocks noGrp="1"/>
          </p:cNvSpPr>
          <p:nvPr>
            <p:ph type="title"/>
          </p:nvPr>
        </p:nvSpPr>
        <p:spPr>
          <a:xfrm>
            <a:off x="838200" y="-144203"/>
            <a:ext cx="10515600" cy="1325563"/>
          </a:xfrm>
        </p:spPr>
        <p:txBody>
          <a:bodyPr>
            <a:normAutofit/>
          </a:bodyPr>
          <a:lstStyle/>
          <a:p>
            <a:r>
              <a:rPr lang="en-US" sz="3600" dirty="0">
                <a:solidFill>
                  <a:schemeClr val="bg1"/>
                </a:solidFill>
              </a:rPr>
              <a:t>MIMICO AWARD FINALIST</a:t>
            </a:r>
          </a:p>
        </p:txBody>
      </p:sp>
      <p:sp>
        <p:nvSpPr>
          <p:cNvPr id="3" name="Content Placeholder 2">
            <a:extLst>
              <a:ext uri="{FF2B5EF4-FFF2-40B4-BE49-F238E27FC236}">
                <a16:creationId xmlns:a16="http://schemas.microsoft.com/office/drawing/2014/main" id="{5F645E3D-3789-40EB-99E6-838D4167C50F}"/>
              </a:ext>
            </a:extLst>
          </p:cNvPr>
          <p:cNvSpPr>
            <a:spLocks noGrp="1"/>
          </p:cNvSpPr>
          <p:nvPr>
            <p:ph sz="quarter" idx="13"/>
          </p:nvPr>
        </p:nvSpPr>
        <p:spPr>
          <a:xfrm>
            <a:off x="386443" y="1112174"/>
            <a:ext cx="11419114" cy="498475"/>
          </a:xfrm>
        </p:spPr>
        <p:txBody>
          <a:bodyPr>
            <a:noAutofit/>
          </a:bodyPr>
          <a:lstStyle/>
          <a:p>
            <a:pPr algn="ctr"/>
            <a:r>
              <a:rPr lang="en-US" sz="3700" b="1" dirty="0">
                <a:solidFill>
                  <a:schemeClr val="bg1"/>
                </a:solidFill>
              </a:rPr>
              <a:t>Fulton Hogan – </a:t>
            </a:r>
            <a:r>
              <a:rPr lang="en-US" sz="3700" b="1" dirty="0" err="1">
                <a:solidFill>
                  <a:schemeClr val="bg1"/>
                </a:solidFill>
              </a:rPr>
              <a:t>Awakino</a:t>
            </a:r>
            <a:r>
              <a:rPr lang="en-US" sz="3700" b="1" dirty="0">
                <a:solidFill>
                  <a:schemeClr val="bg1"/>
                </a:solidFill>
              </a:rPr>
              <a:t> Quarry, South Waikato</a:t>
            </a:r>
          </a:p>
        </p:txBody>
      </p:sp>
      <p:sp>
        <p:nvSpPr>
          <p:cNvPr id="4" name="Content Placeholder 3">
            <a:extLst>
              <a:ext uri="{FF2B5EF4-FFF2-40B4-BE49-F238E27FC236}">
                <a16:creationId xmlns:a16="http://schemas.microsoft.com/office/drawing/2014/main" id="{8AC28524-3CE5-4124-ACDF-B35D2979CFE4}"/>
              </a:ext>
            </a:extLst>
          </p:cNvPr>
          <p:cNvSpPr>
            <a:spLocks noGrp="1"/>
          </p:cNvSpPr>
          <p:nvPr>
            <p:ph sz="quarter" idx="14"/>
          </p:nvPr>
        </p:nvSpPr>
        <p:spPr>
          <a:xfrm>
            <a:off x="335902" y="2115127"/>
            <a:ext cx="5760098" cy="4984723"/>
          </a:xfrm>
        </p:spPr>
        <p:txBody>
          <a:bodyPr>
            <a:normAutofit fontScale="92500"/>
          </a:bodyPr>
          <a:lstStyle/>
          <a:p>
            <a:r>
              <a:rPr lang="en-US" b="1" i="1" dirty="0">
                <a:solidFill>
                  <a:schemeClr val="bg1"/>
                </a:solidFill>
              </a:rPr>
              <a:t>Beyond the quarry, partnering with iwi to restore coastal ecologies.</a:t>
            </a:r>
            <a:endParaRPr lang="en-US" dirty="0">
              <a:solidFill>
                <a:schemeClr val="bg1"/>
              </a:solidFill>
            </a:endParaRPr>
          </a:p>
          <a:p>
            <a:pPr>
              <a:lnSpc>
                <a:spcPct val="100000"/>
              </a:lnSpc>
            </a:pPr>
            <a:r>
              <a:rPr lang="en-US" sz="2400" dirty="0">
                <a:solidFill>
                  <a:schemeClr val="bg1"/>
                </a:solidFill>
              </a:rPr>
              <a:t>Fulton Hogan worked with local iwi to divert a stream, with hundreds of fish caught and relocated and then funded two environmental restoration projects that involved extensive planting and 1350 </a:t>
            </a:r>
            <a:r>
              <a:rPr lang="en-US" sz="2400" dirty="0" err="1">
                <a:solidFill>
                  <a:schemeClr val="bg1"/>
                </a:solidFill>
              </a:rPr>
              <a:t>metres</a:t>
            </a:r>
            <a:r>
              <a:rPr lang="en-US" sz="2400" dirty="0">
                <a:solidFill>
                  <a:schemeClr val="bg1"/>
                </a:solidFill>
              </a:rPr>
              <a:t> of fencing. Morgan commented it was an excellent example of relationship building with the whole community in the quarry district and share common interest in being a good </a:t>
            </a:r>
            <a:r>
              <a:rPr lang="en-US" sz="2400" dirty="0" err="1">
                <a:solidFill>
                  <a:schemeClr val="bg1"/>
                </a:solidFill>
              </a:rPr>
              <a:t>neighbour</a:t>
            </a:r>
            <a:r>
              <a:rPr lang="en-US" sz="2400" dirty="0">
                <a:solidFill>
                  <a:schemeClr val="bg1"/>
                </a:solidFill>
              </a:rPr>
              <a:t> and environmental guardian.</a:t>
            </a:r>
          </a:p>
          <a:p>
            <a:endParaRPr lang="en-US" dirty="0"/>
          </a:p>
        </p:txBody>
      </p:sp>
      <p:pic>
        <p:nvPicPr>
          <p:cNvPr id="6" name="Picture 5" descr="A group of people on a rocky hill&#10;&#10;Description automatically generated">
            <a:extLst>
              <a:ext uri="{FF2B5EF4-FFF2-40B4-BE49-F238E27FC236}">
                <a16:creationId xmlns:a16="http://schemas.microsoft.com/office/drawing/2014/main" id="{E084F883-A701-47BB-BFDC-381662164F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94665" y="2393626"/>
            <a:ext cx="3102428" cy="4136571"/>
          </a:xfrm>
          <a:prstGeom prst="rect">
            <a:avLst/>
          </a:prstGeom>
        </p:spPr>
      </p:pic>
      <p:pic>
        <p:nvPicPr>
          <p:cNvPr id="9" name="Picture Placeholder 8" descr="A boy sitting in the grass&#10;&#10;Description automatically generated">
            <a:extLst>
              <a:ext uri="{FF2B5EF4-FFF2-40B4-BE49-F238E27FC236}">
                <a16:creationId xmlns:a16="http://schemas.microsoft.com/office/drawing/2014/main" id="{9ADCAC78-F785-4876-9868-D4F1B3010F04}"/>
              </a:ext>
            </a:extLst>
          </p:cNvPr>
          <p:cNvPicPr>
            <a:picLocks noGrp="1" noChangeAspect="1"/>
          </p:cNvPicPr>
          <p:nvPr>
            <p:ph type="pic" sz="quarter" idx="15"/>
          </p:nvPr>
        </p:nvPicPr>
        <p:blipFill>
          <a:blip r:embed="rId4">
            <a:extLst>
              <a:ext uri="{28A0092B-C50C-407E-A947-70E740481C1C}">
                <a14:useLocalDpi xmlns:a14="http://schemas.microsoft.com/office/drawing/2010/main" val="0"/>
              </a:ext>
            </a:extLst>
          </a:blip>
          <a:srcRect t="22778" b="22778"/>
          <a:stretch>
            <a:fillRect/>
          </a:stretch>
        </p:blipFill>
        <p:spPr>
          <a:xfrm>
            <a:off x="9222444" y="4517571"/>
            <a:ext cx="2772536" cy="2012626"/>
          </a:xfrm>
        </p:spPr>
      </p:pic>
    </p:spTree>
    <p:extLst>
      <p:ext uri="{BB962C8B-B14F-4D97-AF65-F5344CB8AC3E}">
        <p14:creationId xmlns:p14="http://schemas.microsoft.com/office/powerpoint/2010/main" val="1542735564"/>
      </p:ext>
    </p:extLst>
  </p:cSld>
  <p:clrMapOvr>
    <a:masterClrMapping/>
  </p:clrMapOvr>
  <mc:AlternateContent xmlns:mc="http://schemas.openxmlformats.org/markup-compatibility/2006" xmlns:p14="http://schemas.microsoft.com/office/powerpoint/2010/main">
    <mc:Choice Requires="p14">
      <p:transition spd="slow" p14:dur="2000" advTm="12000"/>
    </mc:Choice>
    <mc:Fallback xmlns="">
      <p:transition spd="slow" advTm="12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A3DA56-D817-4E35-843C-B75B3613AD75}"/>
              </a:ext>
            </a:extLst>
          </p:cNvPr>
          <p:cNvSpPr>
            <a:spLocks noGrp="1"/>
          </p:cNvSpPr>
          <p:nvPr>
            <p:ph type="title"/>
          </p:nvPr>
        </p:nvSpPr>
        <p:spPr>
          <a:xfrm>
            <a:off x="838200" y="-149225"/>
            <a:ext cx="10515600" cy="1325563"/>
          </a:xfrm>
        </p:spPr>
        <p:txBody>
          <a:bodyPr>
            <a:normAutofit/>
          </a:bodyPr>
          <a:lstStyle/>
          <a:p>
            <a:r>
              <a:rPr lang="en-US" sz="3600" dirty="0">
                <a:solidFill>
                  <a:schemeClr val="bg1"/>
                </a:solidFill>
              </a:rPr>
              <a:t>MIMICO AWARD FINALIST</a:t>
            </a:r>
            <a:endParaRPr lang="en-US" sz="4000" dirty="0">
              <a:solidFill>
                <a:schemeClr val="bg1"/>
              </a:solidFill>
            </a:endParaRPr>
          </a:p>
        </p:txBody>
      </p:sp>
      <p:sp>
        <p:nvSpPr>
          <p:cNvPr id="3" name="Content Placeholder 2">
            <a:extLst>
              <a:ext uri="{FF2B5EF4-FFF2-40B4-BE49-F238E27FC236}">
                <a16:creationId xmlns:a16="http://schemas.microsoft.com/office/drawing/2014/main" id="{B0ED0CCD-988A-4B2B-9931-086643E8B6D4}"/>
              </a:ext>
            </a:extLst>
          </p:cNvPr>
          <p:cNvSpPr>
            <a:spLocks noGrp="1"/>
          </p:cNvSpPr>
          <p:nvPr>
            <p:ph sz="quarter" idx="13"/>
          </p:nvPr>
        </p:nvSpPr>
        <p:spPr>
          <a:xfrm>
            <a:off x="-141514" y="1176338"/>
            <a:ext cx="12333514" cy="498475"/>
          </a:xfrm>
        </p:spPr>
        <p:txBody>
          <a:bodyPr>
            <a:noAutofit/>
          </a:bodyPr>
          <a:lstStyle/>
          <a:p>
            <a:pPr algn="ctr"/>
            <a:r>
              <a:rPr lang="en-US" sz="3700" b="1" dirty="0">
                <a:solidFill>
                  <a:schemeClr val="bg1"/>
                </a:solidFill>
              </a:rPr>
              <a:t>McGregor Concrete - </a:t>
            </a:r>
            <a:r>
              <a:rPr lang="en-NZ" sz="4000" b="1" dirty="0">
                <a:solidFill>
                  <a:schemeClr val="bg1"/>
                </a:solidFill>
              </a:rPr>
              <a:t>White River Quarry, </a:t>
            </a:r>
          </a:p>
          <a:p>
            <a:pPr algn="ctr"/>
            <a:r>
              <a:rPr lang="en-NZ" sz="4000" b="1" dirty="0" err="1">
                <a:solidFill>
                  <a:schemeClr val="bg1"/>
                </a:solidFill>
              </a:rPr>
              <a:t>Te</a:t>
            </a:r>
            <a:r>
              <a:rPr lang="en-NZ" sz="4000" b="1" dirty="0">
                <a:solidFill>
                  <a:schemeClr val="bg1"/>
                </a:solidFill>
              </a:rPr>
              <a:t> </a:t>
            </a:r>
            <a:r>
              <a:rPr lang="en-NZ" sz="4000" b="1" dirty="0" err="1">
                <a:solidFill>
                  <a:schemeClr val="bg1"/>
                </a:solidFill>
              </a:rPr>
              <a:t>Anau</a:t>
            </a:r>
            <a:endParaRPr lang="en-US" sz="3700" b="1" dirty="0">
              <a:solidFill>
                <a:schemeClr val="bg1"/>
              </a:solidFill>
            </a:endParaRPr>
          </a:p>
        </p:txBody>
      </p:sp>
      <p:sp>
        <p:nvSpPr>
          <p:cNvPr id="4" name="Content Placeholder 3">
            <a:extLst>
              <a:ext uri="{FF2B5EF4-FFF2-40B4-BE49-F238E27FC236}">
                <a16:creationId xmlns:a16="http://schemas.microsoft.com/office/drawing/2014/main" id="{0ACCE4F2-C101-4BDA-ACDC-93ED5A1E57E4}"/>
              </a:ext>
            </a:extLst>
          </p:cNvPr>
          <p:cNvSpPr>
            <a:spLocks noGrp="1"/>
          </p:cNvSpPr>
          <p:nvPr>
            <p:ph sz="quarter" idx="14"/>
          </p:nvPr>
        </p:nvSpPr>
        <p:spPr>
          <a:xfrm>
            <a:off x="157019" y="2733674"/>
            <a:ext cx="5018990" cy="3099971"/>
          </a:xfrm>
        </p:spPr>
        <p:txBody>
          <a:bodyPr>
            <a:normAutofit fontScale="92500"/>
          </a:bodyPr>
          <a:lstStyle/>
          <a:p>
            <a:r>
              <a:rPr lang="en-US" sz="2000" b="1" dirty="0">
                <a:solidFill>
                  <a:schemeClr val="bg1"/>
                </a:solidFill>
              </a:rPr>
              <a:t>Building a community asset and engaging youth.</a:t>
            </a:r>
            <a:endParaRPr lang="en-US" sz="2000" dirty="0">
              <a:solidFill>
                <a:schemeClr val="bg1"/>
              </a:solidFill>
            </a:endParaRPr>
          </a:p>
          <a:p>
            <a:pPr>
              <a:lnSpc>
                <a:spcPct val="110000"/>
              </a:lnSpc>
            </a:pPr>
            <a:r>
              <a:rPr lang="en-NZ" sz="2000" i="1" dirty="0">
                <a:solidFill>
                  <a:schemeClr val="bg1"/>
                </a:solidFill>
              </a:rPr>
              <a:t>A former extraction pit has been turned into a </a:t>
            </a:r>
            <a:r>
              <a:rPr lang="en-NZ" sz="2000" dirty="0" err="1">
                <a:solidFill>
                  <a:schemeClr val="bg1"/>
                </a:solidFill>
              </a:rPr>
              <a:t>childrens</a:t>
            </a:r>
            <a:r>
              <a:rPr lang="en-NZ" sz="2000" dirty="0">
                <a:solidFill>
                  <a:schemeClr val="bg1"/>
                </a:solidFill>
              </a:rPr>
              <a:t>’ fishing pond, regularly stocked with trout and salmon. Our judge says it is an excellent example of high-value recreation and wildlife pond being created in partnership with the local community, NGOs and agencies. </a:t>
            </a:r>
            <a:endParaRPr lang="en-NZ" sz="2000" b="1" dirty="0">
              <a:solidFill>
                <a:schemeClr val="bg1"/>
              </a:solidFill>
            </a:endParaRPr>
          </a:p>
          <a:p>
            <a:endParaRPr lang="en-US" sz="1800" dirty="0"/>
          </a:p>
        </p:txBody>
      </p:sp>
      <p:pic>
        <p:nvPicPr>
          <p:cNvPr id="6" name="Picture 5" descr="A river running through a field&#10;&#10;Description automatically generated">
            <a:extLst>
              <a:ext uri="{FF2B5EF4-FFF2-40B4-BE49-F238E27FC236}">
                <a16:creationId xmlns:a16="http://schemas.microsoft.com/office/drawing/2014/main" id="{724FE978-18F3-4ECB-9DE6-95BBE1CDA4A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83666" y="2733674"/>
            <a:ext cx="3933278" cy="2947988"/>
          </a:xfrm>
          <a:prstGeom prst="rect">
            <a:avLst/>
          </a:prstGeom>
        </p:spPr>
      </p:pic>
      <p:pic>
        <p:nvPicPr>
          <p:cNvPr id="11" name="Picture Placeholder 10" descr="A person holding a fish&#10;&#10;Description automatically generated">
            <a:extLst>
              <a:ext uri="{FF2B5EF4-FFF2-40B4-BE49-F238E27FC236}">
                <a16:creationId xmlns:a16="http://schemas.microsoft.com/office/drawing/2014/main" id="{2FF97794-2198-4397-8103-00989ED750B9}"/>
              </a:ext>
            </a:extLst>
          </p:cNvPr>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t="7833" b="7833"/>
          <a:stretch>
            <a:fillRect/>
          </a:stretch>
        </p:blipFill>
        <p:spPr>
          <a:xfrm>
            <a:off x="8526210" y="3578528"/>
            <a:ext cx="3221303" cy="2800914"/>
          </a:xfrm>
        </p:spPr>
      </p:pic>
    </p:spTree>
    <p:extLst>
      <p:ext uri="{BB962C8B-B14F-4D97-AF65-F5344CB8AC3E}">
        <p14:creationId xmlns:p14="http://schemas.microsoft.com/office/powerpoint/2010/main" val="3250006652"/>
      </p:ext>
    </p:extLst>
  </p:cSld>
  <p:clrMapOvr>
    <a:masterClrMapping/>
  </p:clrMapOvr>
  <mc:AlternateContent xmlns:mc="http://schemas.openxmlformats.org/markup-compatibility/2006" xmlns:p14="http://schemas.microsoft.com/office/powerpoint/2010/main">
    <mc:Choice Requires="p14">
      <p:transition spd="slow" p14:dur="2000" advTm="12000"/>
    </mc:Choice>
    <mc:Fallback xmlns="">
      <p:transition spd="slow" advTm="12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9" name="Picture 8" descr="A person riding a motorcycle down a dirt road&#10;&#10;Description automatically generated">
            <a:extLst>
              <a:ext uri="{FF2B5EF4-FFF2-40B4-BE49-F238E27FC236}">
                <a16:creationId xmlns:a16="http://schemas.microsoft.com/office/drawing/2014/main" id="{01880B75-2880-4A75-B00C-EE25D1B43A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52896" y="1844679"/>
            <a:ext cx="3338285" cy="2503714"/>
          </a:xfrm>
          <a:prstGeom prst="rect">
            <a:avLst/>
          </a:prstGeom>
        </p:spPr>
      </p:pic>
      <p:pic>
        <p:nvPicPr>
          <p:cNvPr id="6" name="Picture 5" descr="A person standing next to a rock wall&#10;&#10;Description automatically generated">
            <a:extLst>
              <a:ext uri="{FF2B5EF4-FFF2-40B4-BE49-F238E27FC236}">
                <a16:creationId xmlns:a16="http://schemas.microsoft.com/office/drawing/2014/main" id="{797CF0C6-B652-4C91-B11A-2BAA0CF662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3494" y="2522071"/>
            <a:ext cx="3026745" cy="4035660"/>
          </a:xfrm>
          <a:prstGeom prst="rect">
            <a:avLst/>
          </a:prstGeom>
        </p:spPr>
      </p:pic>
      <p:sp>
        <p:nvSpPr>
          <p:cNvPr id="2" name="Title 1">
            <a:extLst>
              <a:ext uri="{FF2B5EF4-FFF2-40B4-BE49-F238E27FC236}">
                <a16:creationId xmlns:a16="http://schemas.microsoft.com/office/drawing/2014/main" id="{73F66E79-F369-4B9B-9515-9BBBBC1DAB8F}"/>
              </a:ext>
            </a:extLst>
          </p:cNvPr>
          <p:cNvSpPr>
            <a:spLocks noGrp="1"/>
          </p:cNvSpPr>
          <p:nvPr>
            <p:ph type="title"/>
          </p:nvPr>
        </p:nvSpPr>
        <p:spPr>
          <a:xfrm>
            <a:off x="838200" y="-206022"/>
            <a:ext cx="10515600" cy="1325563"/>
          </a:xfrm>
        </p:spPr>
        <p:txBody>
          <a:bodyPr>
            <a:normAutofit/>
          </a:bodyPr>
          <a:lstStyle/>
          <a:p>
            <a:r>
              <a:rPr lang="en-US" sz="3600" dirty="0">
                <a:solidFill>
                  <a:schemeClr val="bg1"/>
                </a:solidFill>
              </a:rPr>
              <a:t>MIMICO AWARD FINALIST</a:t>
            </a:r>
          </a:p>
        </p:txBody>
      </p:sp>
      <p:sp>
        <p:nvSpPr>
          <p:cNvPr id="3" name="Content Placeholder 2">
            <a:extLst>
              <a:ext uri="{FF2B5EF4-FFF2-40B4-BE49-F238E27FC236}">
                <a16:creationId xmlns:a16="http://schemas.microsoft.com/office/drawing/2014/main" id="{871FD978-A5EA-4BFE-A314-CD3C5D5E4CBF}"/>
              </a:ext>
            </a:extLst>
          </p:cNvPr>
          <p:cNvSpPr>
            <a:spLocks noGrp="1"/>
          </p:cNvSpPr>
          <p:nvPr>
            <p:ph sz="quarter" idx="13"/>
          </p:nvPr>
        </p:nvSpPr>
        <p:spPr>
          <a:xfrm>
            <a:off x="200818" y="1119541"/>
            <a:ext cx="11729925" cy="498475"/>
          </a:xfrm>
        </p:spPr>
        <p:txBody>
          <a:bodyPr>
            <a:noAutofit/>
          </a:bodyPr>
          <a:lstStyle/>
          <a:p>
            <a:pPr algn="ctr"/>
            <a:r>
              <a:rPr lang="en-US" sz="4000" b="1" dirty="0">
                <a:solidFill>
                  <a:schemeClr val="bg1"/>
                </a:solidFill>
              </a:rPr>
              <a:t>Fulton Hogan – Dunedin Peninsula Connection Project</a:t>
            </a:r>
            <a:endParaRPr lang="en-US" sz="3200" b="1" dirty="0">
              <a:solidFill>
                <a:schemeClr val="bg1"/>
              </a:solidFill>
            </a:endParaRPr>
          </a:p>
        </p:txBody>
      </p:sp>
      <p:sp>
        <p:nvSpPr>
          <p:cNvPr id="4" name="Content Placeholder 3">
            <a:extLst>
              <a:ext uri="{FF2B5EF4-FFF2-40B4-BE49-F238E27FC236}">
                <a16:creationId xmlns:a16="http://schemas.microsoft.com/office/drawing/2014/main" id="{74B5E8F2-9955-428B-914C-9A492322BC0D}"/>
              </a:ext>
            </a:extLst>
          </p:cNvPr>
          <p:cNvSpPr>
            <a:spLocks noGrp="1"/>
          </p:cNvSpPr>
          <p:nvPr>
            <p:ph sz="quarter" idx="14"/>
          </p:nvPr>
        </p:nvSpPr>
        <p:spPr>
          <a:xfrm>
            <a:off x="200818" y="2601032"/>
            <a:ext cx="5917613" cy="4035659"/>
          </a:xfrm>
        </p:spPr>
        <p:txBody>
          <a:bodyPr>
            <a:normAutofit/>
          </a:bodyPr>
          <a:lstStyle/>
          <a:p>
            <a:pPr>
              <a:lnSpc>
                <a:spcPct val="100000"/>
              </a:lnSpc>
            </a:pPr>
            <a:r>
              <a:rPr lang="en-NZ" sz="1800" dirty="0">
                <a:solidFill>
                  <a:schemeClr val="bg1"/>
                </a:solidFill>
              </a:rPr>
              <a:t>Fulton Hogan contracted with Dunedin City Council to widen the Portobello road to include a shared path (cycle and walking) that required coastal reclamation using bulk fill and the construction of a new stone wall. The building of trust with the local community and iwi was contributed by every member of the Fulton Hogan team, with accolades received for the engagement and the way the project was managed. Morgan said it provided a great model for how to empower staff and work with iwi, and all members of a community during a much desired but very disruptive project.</a:t>
            </a:r>
            <a:endParaRPr lang="en-US" sz="1800" dirty="0">
              <a:solidFill>
                <a:schemeClr val="bg1"/>
              </a:solidFill>
            </a:endParaRPr>
          </a:p>
          <a:p>
            <a:endParaRPr lang="en-US" dirty="0"/>
          </a:p>
        </p:txBody>
      </p:sp>
      <p:pic>
        <p:nvPicPr>
          <p:cNvPr id="7" name="Picture Placeholder 6" descr="A close up of a rocky mountain&#10;&#10;Description automatically generated">
            <a:extLst>
              <a:ext uri="{FF2B5EF4-FFF2-40B4-BE49-F238E27FC236}">
                <a16:creationId xmlns:a16="http://schemas.microsoft.com/office/drawing/2014/main" id="{1EB81983-EB01-4846-AB71-2626DCCF740C}"/>
              </a:ext>
            </a:extLst>
          </p:cNvPr>
          <p:cNvPicPr>
            <a:picLocks noGrp="1" noChangeAspect="1"/>
          </p:cNvPicPr>
          <p:nvPr>
            <p:ph type="pic" sz="quarter" idx="15"/>
          </p:nvPr>
        </p:nvPicPr>
        <p:blipFill>
          <a:blip r:embed="rId4">
            <a:extLst>
              <a:ext uri="{28A0092B-C50C-407E-A947-70E740481C1C}">
                <a14:useLocalDpi xmlns:a14="http://schemas.microsoft.com/office/drawing/2010/main" val="0"/>
              </a:ext>
            </a:extLst>
          </a:blip>
          <a:srcRect t="1605" b="1605"/>
          <a:stretch>
            <a:fillRect/>
          </a:stretch>
        </p:blipFill>
        <p:spPr>
          <a:xfrm>
            <a:off x="8677872" y="4152549"/>
            <a:ext cx="3313309" cy="2405181"/>
          </a:xfrm>
        </p:spPr>
      </p:pic>
    </p:spTree>
    <p:extLst>
      <p:ext uri="{BB962C8B-B14F-4D97-AF65-F5344CB8AC3E}">
        <p14:creationId xmlns:p14="http://schemas.microsoft.com/office/powerpoint/2010/main" val="4168646155"/>
      </p:ext>
    </p:extLst>
  </p:cSld>
  <p:clrMapOvr>
    <a:masterClrMapping/>
  </p:clrMapOvr>
  <mc:AlternateContent xmlns:mc="http://schemas.openxmlformats.org/markup-compatibility/2006" xmlns:p14="http://schemas.microsoft.com/office/powerpoint/2010/main">
    <mc:Choice Requires="p14">
      <p:transition spd="slow" p14:dur="2000" advTm="12000"/>
    </mc:Choice>
    <mc:Fallback xmlns="">
      <p:transition spd="slow" advTm="12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246BF7-BAF9-4D8D-8191-84912CFF2431}"/>
              </a:ext>
            </a:extLst>
          </p:cNvPr>
          <p:cNvSpPr>
            <a:spLocks noGrp="1"/>
          </p:cNvSpPr>
          <p:nvPr>
            <p:ph type="title"/>
          </p:nvPr>
        </p:nvSpPr>
        <p:spPr>
          <a:xfrm>
            <a:off x="838200" y="-193675"/>
            <a:ext cx="10515600" cy="1325563"/>
          </a:xfrm>
        </p:spPr>
        <p:txBody>
          <a:bodyPr>
            <a:normAutofit/>
          </a:bodyPr>
          <a:lstStyle/>
          <a:p>
            <a:r>
              <a:rPr lang="en-US" sz="3600" dirty="0">
                <a:solidFill>
                  <a:schemeClr val="bg1"/>
                </a:solidFill>
              </a:rPr>
              <a:t>MIMICO AWARD FINALIST</a:t>
            </a:r>
          </a:p>
        </p:txBody>
      </p:sp>
      <p:sp>
        <p:nvSpPr>
          <p:cNvPr id="3" name="Content Placeholder 2">
            <a:extLst>
              <a:ext uri="{FF2B5EF4-FFF2-40B4-BE49-F238E27FC236}">
                <a16:creationId xmlns:a16="http://schemas.microsoft.com/office/drawing/2014/main" id="{D29973F9-F2E8-48B4-A8F5-B50DF3B282E7}"/>
              </a:ext>
            </a:extLst>
          </p:cNvPr>
          <p:cNvSpPr>
            <a:spLocks noGrp="1"/>
          </p:cNvSpPr>
          <p:nvPr>
            <p:ph sz="quarter" idx="13"/>
          </p:nvPr>
        </p:nvSpPr>
        <p:spPr>
          <a:xfrm>
            <a:off x="538233" y="1131888"/>
            <a:ext cx="11272767" cy="498475"/>
          </a:xfrm>
        </p:spPr>
        <p:txBody>
          <a:bodyPr>
            <a:noAutofit/>
          </a:bodyPr>
          <a:lstStyle/>
          <a:p>
            <a:pPr algn="ctr"/>
            <a:r>
              <a:rPr lang="en-US" sz="3700" b="1" dirty="0">
                <a:solidFill>
                  <a:schemeClr val="bg1"/>
                </a:solidFill>
              </a:rPr>
              <a:t>Winstone Aggregates - </a:t>
            </a:r>
            <a:r>
              <a:rPr lang="en-US" sz="3700" b="1" dirty="0" err="1">
                <a:solidFill>
                  <a:schemeClr val="bg1"/>
                </a:solidFill>
                <a:latin typeface="Arial" panose="020B0604020202020204" pitchFamily="34" charset="0"/>
                <a:ea typeface="Arial Unicode MS" panose="020B0604020202020204" pitchFamily="34" charset="-128"/>
                <a:cs typeface="Arial Unicode MS" panose="020B0604020202020204" pitchFamily="34" charset="-128"/>
              </a:rPr>
              <a:t>Otaika</a:t>
            </a:r>
            <a:r>
              <a:rPr lang="en-US" sz="3700" b="1" dirty="0">
                <a:solidFill>
                  <a:schemeClr val="bg1"/>
                </a:solidFill>
                <a:latin typeface="Arial" panose="020B0604020202020204" pitchFamily="34" charset="0"/>
                <a:ea typeface="Arial Unicode MS" panose="020B0604020202020204" pitchFamily="34" charset="-128"/>
                <a:cs typeface="Arial Unicode MS" panose="020B0604020202020204" pitchFamily="34" charset="-128"/>
              </a:rPr>
              <a:t> Quarry, Whangarei</a:t>
            </a:r>
            <a:endParaRPr lang="en-US" sz="3700" b="1" dirty="0">
              <a:solidFill>
                <a:schemeClr val="bg1"/>
              </a:solidFill>
            </a:endParaRPr>
          </a:p>
        </p:txBody>
      </p:sp>
      <p:sp>
        <p:nvSpPr>
          <p:cNvPr id="4" name="Content Placeholder 3">
            <a:extLst>
              <a:ext uri="{FF2B5EF4-FFF2-40B4-BE49-F238E27FC236}">
                <a16:creationId xmlns:a16="http://schemas.microsoft.com/office/drawing/2014/main" id="{34C33407-A032-42B1-B19A-12CD7AF9BD7C}"/>
              </a:ext>
            </a:extLst>
          </p:cNvPr>
          <p:cNvSpPr>
            <a:spLocks noGrp="1"/>
          </p:cNvSpPr>
          <p:nvPr>
            <p:ph sz="quarter" idx="14"/>
          </p:nvPr>
        </p:nvSpPr>
        <p:spPr>
          <a:xfrm>
            <a:off x="232444" y="2180837"/>
            <a:ext cx="6288831" cy="4338830"/>
          </a:xfrm>
        </p:spPr>
        <p:txBody>
          <a:bodyPr>
            <a:normAutofit fontScale="55000" lnSpcReduction="20000"/>
          </a:bodyPr>
          <a:lstStyle/>
          <a:p>
            <a:r>
              <a:rPr lang="en-US" b="1" dirty="0">
                <a:solidFill>
                  <a:schemeClr val="bg1"/>
                </a:solidFill>
              </a:rPr>
              <a:t>Restoring relationships, renewing iwi relations  and shared visions.</a:t>
            </a:r>
          </a:p>
          <a:p>
            <a:pPr>
              <a:lnSpc>
                <a:spcPct val="170000"/>
              </a:lnSpc>
            </a:pPr>
            <a:r>
              <a:rPr lang="en-US" sz="2500" dirty="0">
                <a:solidFill>
                  <a:schemeClr val="bg1"/>
                </a:solidFill>
              </a:rPr>
              <a:t>Winstone Aggregates and Golden Bay Cement Portland had an existing relationship with iwi but in 2016, at the start of a major consenting project in </a:t>
            </a:r>
            <a:r>
              <a:rPr lang="en-US" sz="2500" dirty="0" err="1">
                <a:solidFill>
                  <a:schemeClr val="bg1"/>
                </a:solidFill>
              </a:rPr>
              <a:t>Otaika</a:t>
            </a:r>
            <a:r>
              <a:rPr lang="en-US" sz="2500" dirty="0">
                <a:solidFill>
                  <a:schemeClr val="bg1"/>
                </a:solidFill>
              </a:rPr>
              <a:t>, iwi said they felt it was a tick-box exercise for business and not a relationship with the community. Over three years representatives from </a:t>
            </a:r>
            <a:r>
              <a:rPr lang="en-US" sz="2500" dirty="0" err="1">
                <a:solidFill>
                  <a:schemeClr val="bg1"/>
                </a:solidFill>
              </a:rPr>
              <a:t>Te</a:t>
            </a:r>
            <a:r>
              <a:rPr lang="en-US" sz="2500" dirty="0">
                <a:solidFill>
                  <a:schemeClr val="bg1"/>
                </a:solidFill>
              </a:rPr>
              <a:t> </a:t>
            </a:r>
            <a:r>
              <a:rPr lang="en-US" sz="2500" dirty="0" err="1">
                <a:solidFill>
                  <a:schemeClr val="bg1"/>
                </a:solidFill>
              </a:rPr>
              <a:t>Pouwhenua</a:t>
            </a:r>
            <a:r>
              <a:rPr lang="en-US" sz="2500" dirty="0">
                <a:solidFill>
                  <a:schemeClr val="bg1"/>
                </a:solidFill>
              </a:rPr>
              <a:t> o </a:t>
            </a:r>
            <a:r>
              <a:rPr lang="en-US" sz="2500" dirty="0" err="1">
                <a:solidFill>
                  <a:schemeClr val="bg1"/>
                </a:solidFill>
              </a:rPr>
              <a:t>Tiakiriri</a:t>
            </a:r>
            <a:r>
              <a:rPr lang="en-US" sz="2500" dirty="0">
                <a:solidFill>
                  <a:schemeClr val="bg1"/>
                </a:solidFill>
              </a:rPr>
              <a:t> Kukupa Trust (</a:t>
            </a:r>
            <a:r>
              <a:rPr lang="en-US" sz="2500" dirty="0" err="1">
                <a:solidFill>
                  <a:schemeClr val="bg1"/>
                </a:solidFill>
              </a:rPr>
              <a:t>Pouwhenua</a:t>
            </a:r>
            <a:r>
              <a:rPr lang="en-US" sz="2500" dirty="0">
                <a:solidFill>
                  <a:schemeClr val="bg1"/>
                </a:solidFill>
              </a:rPr>
              <a:t>), Winstone Aggregates and Golden Bay Cement worked to </a:t>
            </a:r>
            <a:r>
              <a:rPr lang="en-US" sz="2500" dirty="0" err="1">
                <a:solidFill>
                  <a:schemeClr val="bg1"/>
                </a:solidFill>
              </a:rPr>
              <a:t>formalise</a:t>
            </a:r>
            <a:r>
              <a:rPr lang="en-US" sz="2500" dirty="0">
                <a:solidFill>
                  <a:schemeClr val="bg1"/>
                </a:solidFill>
              </a:rPr>
              <a:t> a new </a:t>
            </a:r>
            <a:r>
              <a:rPr lang="en-US" sz="2500" dirty="0" err="1">
                <a:solidFill>
                  <a:schemeClr val="bg1"/>
                </a:solidFill>
              </a:rPr>
              <a:t>Te</a:t>
            </a:r>
            <a:r>
              <a:rPr lang="en-US" sz="2500" dirty="0">
                <a:solidFill>
                  <a:schemeClr val="bg1"/>
                </a:solidFill>
              </a:rPr>
              <a:t> </a:t>
            </a:r>
            <a:r>
              <a:rPr lang="en-US" sz="2500" dirty="0" err="1">
                <a:solidFill>
                  <a:schemeClr val="bg1"/>
                </a:solidFill>
              </a:rPr>
              <a:t>Hononga</a:t>
            </a:r>
            <a:r>
              <a:rPr lang="en-US" sz="2500" dirty="0">
                <a:solidFill>
                  <a:schemeClr val="bg1"/>
                </a:solidFill>
              </a:rPr>
              <a:t>/relationship agreement. Morgan says the initiative highlights the importance of ongoing investment in iwi and community relationships and the care that needs to go with sourcing and repair of landscape and ecologies.  This has to be at the heart of aggregate and quarry businesses at all times as this entry so powerful illustrates.</a:t>
            </a:r>
          </a:p>
        </p:txBody>
      </p:sp>
      <p:pic>
        <p:nvPicPr>
          <p:cNvPr id="6" name="Picture 5" descr="A picture containing grass, outdoor, tree, sky&#10;&#10;Description automatically generated">
            <a:extLst>
              <a:ext uri="{FF2B5EF4-FFF2-40B4-BE49-F238E27FC236}">
                <a16:creationId xmlns:a16="http://schemas.microsoft.com/office/drawing/2014/main" id="{20B70720-5F85-4866-BFEF-80D2D1C4E6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42085" y="1840929"/>
            <a:ext cx="3468915" cy="2601686"/>
          </a:xfrm>
          <a:prstGeom prst="rect">
            <a:avLst/>
          </a:prstGeom>
        </p:spPr>
      </p:pic>
      <p:pic>
        <p:nvPicPr>
          <p:cNvPr id="7" name="Picture Placeholder 6" descr="A picture containing grass, outdoor, person, water&#10;&#10;Description automatically generated">
            <a:extLst>
              <a:ext uri="{FF2B5EF4-FFF2-40B4-BE49-F238E27FC236}">
                <a16:creationId xmlns:a16="http://schemas.microsoft.com/office/drawing/2014/main" id="{F246F90A-2408-410E-B00B-9E7A2747022E}"/>
              </a:ext>
            </a:extLst>
          </p:cNvPr>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t="1605" b="1605"/>
          <a:stretch>
            <a:fillRect/>
          </a:stretch>
        </p:blipFill>
        <p:spPr>
          <a:xfrm>
            <a:off x="6828972" y="3904877"/>
            <a:ext cx="3468914" cy="2518137"/>
          </a:xfrm>
        </p:spPr>
      </p:pic>
    </p:spTree>
    <p:extLst>
      <p:ext uri="{BB962C8B-B14F-4D97-AF65-F5344CB8AC3E}">
        <p14:creationId xmlns:p14="http://schemas.microsoft.com/office/powerpoint/2010/main" val="1433366250"/>
      </p:ext>
    </p:extLst>
  </p:cSld>
  <p:clrMapOvr>
    <a:masterClrMapping/>
  </p:clrMapOvr>
  <mc:AlternateContent xmlns:mc="http://schemas.openxmlformats.org/markup-compatibility/2006" xmlns:p14="http://schemas.microsoft.com/office/powerpoint/2010/main">
    <mc:Choice Requires="p14">
      <p:transition spd="slow" p14:dur="2000" advTm="12000"/>
    </mc:Choice>
    <mc:Fallback xmlns="">
      <p:transition spd="slow" advTm="12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2B430F-42AA-4A70-A2B8-8FD1A53E8498}"/>
              </a:ext>
            </a:extLst>
          </p:cNvPr>
          <p:cNvSpPr>
            <a:spLocks noGrp="1"/>
          </p:cNvSpPr>
          <p:nvPr>
            <p:ph type="title"/>
          </p:nvPr>
        </p:nvSpPr>
        <p:spPr>
          <a:xfrm>
            <a:off x="838200" y="-123793"/>
            <a:ext cx="10515600" cy="1325563"/>
          </a:xfrm>
        </p:spPr>
        <p:txBody>
          <a:bodyPr>
            <a:normAutofit/>
          </a:bodyPr>
          <a:lstStyle/>
          <a:p>
            <a:r>
              <a:rPr lang="en-US" sz="3600" dirty="0">
                <a:solidFill>
                  <a:schemeClr val="bg1"/>
                </a:solidFill>
              </a:rPr>
              <a:t>MIMICO AWARD FINALIST</a:t>
            </a:r>
          </a:p>
        </p:txBody>
      </p:sp>
      <p:sp>
        <p:nvSpPr>
          <p:cNvPr id="3" name="Content Placeholder 2">
            <a:extLst>
              <a:ext uri="{FF2B5EF4-FFF2-40B4-BE49-F238E27FC236}">
                <a16:creationId xmlns:a16="http://schemas.microsoft.com/office/drawing/2014/main" id="{5337F618-367F-4628-9655-A7D878FA135A}"/>
              </a:ext>
            </a:extLst>
          </p:cNvPr>
          <p:cNvSpPr>
            <a:spLocks noGrp="1"/>
          </p:cNvSpPr>
          <p:nvPr>
            <p:ph sz="quarter" idx="13"/>
          </p:nvPr>
        </p:nvSpPr>
        <p:spPr>
          <a:xfrm>
            <a:off x="1624668" y="1201770"/>
            <a:ext cx="8942663" cy="498475"/>
          </a:xfrm>
        </p:spPr>
        <p:txBody>
          <a:bodyPr>
            <a:noAutofit/>
          </a:bodyPr>
          <a:lstStyle/>
          <a:p>
            <a:pPr algn="ctr"/>
            <a:r>
              <a:rPr lang="en-US" sz="3700" b="1" dirty="0">
                <a:solidFill>
                  <a:schemeClr val="bg1"/>
                </a:solidFill>
              </a:rPr>
              <a:t>Fulton Hogan – Diamond Peak, Gore</a:t>
            </a:r>
          </a:p>
        </p:txBody>
      </p:sp>
      <p:sp>
        <p:nvSpPr>
          <p:cNvPr id="4" name="Content Placeholder 3">
            <a:extLst>
              <a:ext uri="{FF2B5EF4-FFF2-40B4-BE49-F238E27FC236}">
                <a16:creationId xmlns:a16="http://schemas.microsoft.com/office/drawing/2014/main" id="{890B6E4A-FE91-4678-A0F4-BC19DF0DC38A}"/>
              </a:ext>
            </a:extLst>
          </p:cNvPr>
          <p:cNvSpPr>
            <a:spLocks noGrp="1"/>
          </p:cNvSpPr>
          <p:nvPr>
            <p:ph sz="quarter" idx="14"/>
          </p:nvPr>
        </p:nvSpPr>
        <p:spPr>
          <a:xfrm>
            <a:off x="289249" y="2538413"/>
            <a:ext cx="5999583" cy="3845768"/>
          </a:xfrm>
        </p:spPr>
        <p:txBody>
          <a:bodyPr>
            <a:normAutofit/>
          </a:bodyPr>
          <a:lstStyle/>
          <a:p>
            <a:r>
              <a:rPr lang="en-US" sz="2000" b="1" i="1" dirty="0">
                <a:solidFill>
                  <a:schemeClr val="bg1"/>
                </a:solidFill>
              </a:rPr>
              <a:t>Long-term strategies and community engagement for environmental gains.</a:t>
            </a:r>
            <a:endParaRPr lang="en-US" sz="2000" dirty="0">
              <a:solidFill>
                <a:schemeClr val="bg1"/>
              </a:solidFill>
            </a:endParaRPr>
          </a:p>
          <a:p>
            <a:r>
              <a:rPr lang="en-US" sz="2000" dirty="0">
                <a:solidFill>
                  <a:schemeClr val="bg1"/>
                </a:solidFill>
              </a:rPr>
              <a:t>This entry </a:t>
            </a:r>
            <a:r>
              <a:rPr lang="en-US" sz="2000" dirty="0" err="1">
                <a:solidFill>
                  <a:schemeClr val="bg1"/>
                </a:solidFill>
              </a:rPr>
              <a:t>centred</a:t>
            </a:r>
            <a:r>
              <a:rPr lang="en-US" sz="2000" dirty="0">
                <a:solidFill>
                  <a:schemeClr val="bg1"/>
                </a:solidFill>
              </a:rPr>
              <a:t> around creating valuable wildlife and recreational habitat out of excavations near a river bed as well as using multiple sites to reduce trucking and carbon emissions. Morgan says it highlights the great value of long-term, multi-party planning to meet a region’s aggregate needs in cost effective (and carbon effective) ways that ensure environmental and community benefits. </a:t>
            </a:r>
          </a:p>
        </p:txBody>
      </p:sp>
      <p:pic>
        <p:nvPicPr>
          <p:cNvPr id="6" name="Picture 5" descr="A large body of water&#10;&#10;Description automatically generated">
            <a:extLst>
              <a:ext uri="{FF2B5EF4-FFF2-40B4-BE49-F238E27FC236}">
                <a16:creationId xmlns:a16="http://schemas.microsoft.com/office/drawing/2014/main" id="{3D4DC371-E60A-48A6-A400-6CA6BB0C31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5999" y="1971729"/>
            <a:ext cx="4169230" cy="2117705"/>
          </a:xfrm>
          <a:prstGeom prst="rect">
            <a:avLst/>
          </a:prstGeom>
        </p:spPr>
      </p:pic>
      <p:pic>
        <p:nvPicPr>
          <p:cNvPr id="7" name="Picture Placeholder 6" descr="A body of water&#10;&#10;Description automatically generated">
            <a:extLst>
              <a:ext uri="{FF2B5EF4-FFF2-40B4-BE49-F238E27FC236}">
                <a16:creationId xmlns:a16="http://schemas.microsoft.com/office/drawing/2014/main" id="{699227AB-DD1D-4F6C-8542-2C24BE33A183}"/>
              </a:ext>
            </a:extLst>
          </p:cNvPr>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l="4081" r="4081"/>
          <a:stretch>
            <a:fillRect/>
          </a:stretch>
        </p:blipFill>
        <p:spPr>
          <a:xfrm>
            <a:off x="8044543" y="3705848"/>
            <a:ext cx="3673151" cy="2666395"/>
          </a:xfrm>
        </p:spPr>
      </p:pic>
    </p:spTree>
    <p:extLst>
      <p:ext uri="{BB962C8B-B14F-4D97-AF65-F5344CB8AC3E}">
        <p14:creationId xmlns:p14="http://schemas.microsoft.com/office/powerpoint/2010/main" val="2329225047"/>
      </p:ext>
    </p:extLst>
  </p:cSld>
  <p:clrMapOvr>
    <a:masterClrMapping/>
  </p:clrMapOvr>
  <mc:AlternateContent xmlns:mc="http://schemas.openxmlformats.org/markup-compatibility/2006" xmlns:p14="http://schemas.microsoft.com/office/powerpoint/2010/main">
    <mc:Choice Requires="p14">
      <p:transition spd="slow" p14:dur="2000" advTm="12000"/>
    </mc:Choice>
    <mc:Fallback xmlns="">
      <p:transition spd="slow" advTm="12000"/>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4452</TotalTime>
  <Words>659</Words>
  <Application>Microsoft Office PowerPoint</Application>
  <PresentationFormat>Widescreen</PresentationFormat>
  <Paragraphs>33</Paragraphs>
  <Slides>8</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8</vt:i4>
      </vt:variant>
    </vt:vector>
  </HeadingPairs>
  <TitlesOfParts>
    <vt:vector size="14" baseType="lpstr">
      <vt:lpstr>Arial</vt:lpstr>
      <vt:lpstr>Calibri</vt:lpstr>
      <vt:lpstr>Calibri Light</vt:lpstr>
      <vt:lpstr>Century Gothic</vt:lpstr>
      <vt:lpstr>Office Theme</vt:lpstr>
      <vt:lpstr>Custom Design</vt:lpstr>
      <vt:lpstr>  MIMICO ENVIRONMENT &amp; COMMUNITY AWARD 2019</vt:lpstr>
      <vt:lpstr>2019 MIMICO AWARD FINALISTS</vt:lpstr>
      <vt:lpstr>MIMICO AWARD FINALIST</vt:lpstr>
      <vt:lpstr>MIMICO AWARD FINALIST</vt:lpstr>
      <vt:lpstr>MIMICO AWARD FINALIST</vt:lpstr>
      <vt:lpstr>MIMICO AWARD FINALIST</vt:lpstr>
      <vt:lpstr>MIMICO AWARD FINALIST</vt:lpstr>
      <vt:lpstr>MIMICO AWARD FINALIST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2019 MIMICO ENVIRONMENT &amp; COMMUNITY AWARD</dc:title>
  <dc:creator>Mikaela Marsh</dc:creator>
  <cp:lastModifiedBy>Mikaela Marsh</cp:lastModifiedBy>
  <cp:revision>49</cp:revision>
  <dcterms:created xsi:type="dcterms:W3CDTF">2019-06-25T01:13:47Z</dcterms:created>
  <dcterms:modified xsi:type="dcterms:W3CDTF">2019-07-12T02:50:27Z</dcterms:modified>
</cp:coreProperties>
</file>